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9" r:id="rId4"/>
  </p:sldMasterIdLst>
  <p:notesMasterIdLst>
    <p:notesMasterId r:id="rId18"/>
  </p:notesMasterIdLst>
  <p:handoutMasterIdLst>
    <p:handoutMasterId r:id="rId19"/>
  </p:handoutMasterIdLst>
  <p:sldIdLst>
    <p:sldId id="262" r:id="rId5"/>
    <p:sldId id="265" r:id="rId6"/>
    <p:sldId id="259" r:id="rId7"/>
    <p:sldId id="268" r:id="rId8"/>
    <p:sldId id="269" r:id="rId9"/>
    <p:sldId id="270" r:id="rId10"/>
    <p:sldId id="273" r:id="rId11"/>
    <p:sldId id="274" r:id="rId12"/>
    <p:sldId id="275" r:id="rId13"/>
    <p:sldId id="276" r:id="rId14"/>
    <p:sldId id="271" r:id="rId15"/>
    <p:sldId id="26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10F"/>
    <a:srgbClr val="FA500F"/>
    <a:srgbClr val="D78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C56CB-FD77-4934-AA83-210FC97D939A}" v="641" dt="2023-04-16T19:54:33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87"/>
  </p:normalViewPr>
  <p:slideViewPr>
    <p:cSldViewPr snapToGrid="0" snapToObjects="1">
      <p:cViewPr varScale="1">
        <p:scale>
          <a:sx n="101" d="100"/>
          <a:sy n="101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ban" userId="a73466de37626084" providerId="LiveId" clId="{1FDC56CB-FD77-4934-AA83-210FC97D939A}"/>
    <pc:docChg chg="undo custSel addSld delSld modSld">
      <pc:chgData name="Laban" userId="a73466de37626084" providerId="LiveId" clId="{1FDC56CB-FD77-4934-AA83-210FC97D939A}" dt="2023-04-16T19:55:17.628" v="3094" actId="47"/>
      <pc:docMkLst>
        <pc:docMk/>
      </pc:docMkLst>
      <pc:sldChg chg="addSp delSp modSp mod delDesignElem">
        <pc:chgData name="Laban" userId="a73466de37626084" providerId="LiveId" clId="{1FDC56CB-FD77-4934-AA83-210FC97D939A}" dt="2023-04-16T17:00:37.723" v="798" actId="20577"/>
        <pc:sldMkLst>
          <pc:docMk/>
          <pc:sldMk cId="1414933892" sldId="259"/>
        </pc:sldMkLst>
        <pc:spChg chg="mod">
          <ac:chgData name="Laban" userId="a73466de37626084" providerId="LiveId" clId="{1FDC56CB-FD77-4934-AA83-210FC97D939A}" dt="2023-04-16T16:56:16.488" v="514" actId="123"/>
          <ac:spMkLst>
            <pc:docMk/>
            <pc:sldMk cId="1414933892" sldId="259"/>
            <ac:spMk id="2" creationId="{5F3F6C66-D6D7-4A72-9928-967AEA400766}"/>
          </ac:spMkLst>
        </pc:spChg>
        <pc:spChg chg="add mod">
          <ac:chgData name="Laban" userId="a73466de37626084" providerId="LiveId" clId="{1FDC56CB-FD77-4934-AA83-210FC97D939A}" dt="2023-04-16T17:00:37.723" v="798" actId="20577"/>
          <ac:spMkLst>
            <pc:docMk/>
            <pc:sldMk cId="1414933892" sldId="259"/>
            <ac:spMk id="4" creationId="{E772C1CA-DBEE-6BED-878F-238391BA7416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1414933892" sldId="259"/>
            <ac:spMk id="11" creationId="{8FBC750A-B8E7-49A0-A00A-F72451271B57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1414933892" sldId="259"/>
            <ac:spMk id="13" creationId="{544D0436-4FAC-43D1-9565-515BBE80D7C2}"/>
          </ac:spMkLst>
        </pc:spChg>
        <pc:graphicFrameChg chg="del">
          <ac:chgData name="Laban" userId="a73466de37626084" providerId="LiveId" clId="{1FDC56CB-FD77-4934-AA83-210FC97D939A}" dt="2023-04-16T16:53:56.372" v="343" actId="478"/>
          <ac:graphicFrameMkLst>
            <pc:docMk/>
            <pc:sldMk cId="1414933892" sldId="259"/>
            <ac:graphicFrameMk id="6" creationId="{4F8339CB-596F-46C7-A612-EA1CB5750EDB}"/>
          </ac:graphicFrameMkLst>
        </pc:graphicFrameChg>
        <pc:cxnChg chg="del">
          <ac:chgData name="Laban" userId="a73466de37626084" providerId="LiveId" clId="{1FDC56CB-FD77-4934-AA83-210FC97D939A}" dt="2023-04-16T16:46:01.988" v="327"/>
          <ac:cxnSpMkLst>
            <pc:docMk/>
            <pc:sldMk cId="1414933892" sldId="259"/>
            <ac:cxnSpMk id="15" creationId="{9F82E424-AAF6-43AC-AC56-03BA23E0C938}"/>
          </ac:cxnSpMkLst>
        </pc:cxnChg>
      </pc:sldChg>
      <pc:sldChg chg="addSp delSp modSp mod delDesignElem">
        <pc:chgData name="Laban" userId="a73466de37626084" providerId="LiveId" clId="{1FDC56CB-FD77-4934-AA83-210FC97D939A}" dt="2023-04-16T19:46:58.945" v="2948" actId="20577"/>
        <pc:sldMkLst>
          <pc:docMk/>
          <pc:sldMk cId="2706815994" sldId="261"/>
        </pc:sldMkLst>
        <pc:spChg chg="mod">
          <ac:chgData name="Laban" userId="a73466de37626084" providerId="LiveId" clId="{1FDC56CB-FD77-4934-AA83-210FC97D939A}" dt="2023-04-16T16:45:40.707" v="318" actId="26606"/>
          <ac:spMkLst>
            <pc:docMk/>
            <pc:sldMk cId="2706815994" sldId="261"/>
            <ac:spMk id="2" creationId="{BA84F96F-B0BE-4E84-A401-8F8438058CAB}"/>
          </ac:spMkLst>
        </pc:spChg>
        <pc:spChg chg="add del">
          <ac:chgData name="Laban" userId="a73466de37626084" providerId="LiveId" clId="{1FDC56CB-FD77-4934-AA83-210FC97D939A}" dt="2023-04-16T16:46:01.988" v="327"/>
          <ac:spMkLst>
            <pc:docMk/>
            <pc:sldMk cId="2706815994" sldId="261"/>
            <ac:spMk id="12" creationId="{2C8C8ED6-A932-44F5-83A5-5793DDA44921}"/>
          </ac:spMkLst>
        </pc:spChg>
        <pc:spChg chg="add del">
          <ac:chgData name="Laban" userId="a73466de37626084" providerId="LiveId" clId="{1FDC56CB-FD77-4934-AA83-210FC97D939A}" dt="2023-04-16T16:46:01.988" v="327"/>
          <ac:spMkLst>
            <pc:docMk/>
            <pc:sldMk cId="2706815994" sldId="261"/>
            <ac:spMk id="14" creationId="{C182811E-FB7E-4C44-8776-8FBD8D9AA48B}"/>
          </ac:spMkLst>
        </pc:spChg>
        <pc:spChg chg="add del">
          <ac:chgData name="Laban" userId="a73466de37626084" providerId="LiveId" clId="{1FDC56CB-FD77-4934-AA83-210FC97D939A}" dt="2023-04-16T16:46:01.988" v="327"/>
          <ac:spMkLst>
            <pc:docMk/>
            <pc:sldMk cId="2706815994" sldId="261"/>
            <ac:spMk id="16" creationId="{44658732-4596-4018-974F-676F1F66D19B}"/>
          </ac:spMkLst>
        </pc:spChg>
        <pc:graphicFrameChg chg="mod ord modGraphic">
          <ac:chgData name="Laban" userId="a73466de37626084" providerId="LiveId" clId="{1FDC56CB-FD77-4934-AA83-210FC97D939A}" dt="2023-04-16T19:46:58.945" v="2948" actId="20577"/>
          <ac:graphicFrameMkLst>
            <pc:docMk/>
            <pc:sldMk cId="2706815994" sldId="261"/>
            <ac:graphicFrameMk id="5" creationId="{2B828A48-3EC3-4EF9-8697-5D2A44F3F052}"/>
          </ac:graphicFrameMkLst>
        </pc:graphicFrameChg>
        <pc:picChg chg="mod">
          <ac:chgData name="Laban" userId="a73466de37626084" providerId="LiveId" clId="{1FDC56CB-FD77-4934-AA83-210FC97D939A}" dt="2023-04-16T16:45:40.707" v="318" actId="26606"/>
          <ac:picMkLst>
            <pc:docMk/>
            <pc:sldMk cId="2706815994" sldId="261"/>
            <ac:picMk id="4" creationId="{5D8F1927-EC97-404E-90EF-533BB92836CD}"/>
          </ac:picMkLst>
        </pc:picChg>
        <pc:picChg chg="mod">
          <ac:chgData name="Laban" userId="a73466de37626084" providerId="LiveId" clId="{1FDC56CB-FD77-4934-AA83-210FC97D939A}" dt="2023-04-16T16:45:40.707" v="318" actId="26606"/>
          <ac:picMkLst>
            <pc:docMk/>
            <pc:sldMk cId="2706815994" sldId="261"/>
            <ac:picMk id="7" creationId="{78F172A8-6231-D14E-A13D-8613F2AEAD88}"/>
          </ac:picMkLst>
        </pc:picChg>
      </pc:sldChg>
      <pc:sldChg chg="modSp mod">
        <pc:chgData name="Laban" userId="a73466de37626084" providerId="LiveId" clId="{1FDC56CB-FD77-4934-AA83-210FC97D939A}" dt="2023-04-16T19:53:33.678" v="3088" actId="14826"/>
        <pc:sldMkLst>
          <pc:docMk/>
          <pc:sldMk cId="814101911" sldId="262"/>
        </pc:sldMkLst>
        <pc:spChg chg="mod">
          <ac:chgData name="Laban" userId="a73466de37626084" providerId="LiveId" clId="{1FDC56CB-FD77-4934-AA83-210FC97D939A}" dt="2023-04-16T16:47:47.555" v="336" actId="207"/>
          <ac:spMkLst>
            <pc:docMk/>
            <pc:sldMk cId="814101911" sldId="262"/>
            <ac:spMk id="2" creationId="{74080833-6B30-404E-B0FA-39D7DC4B1616}"/>
          </ac:spMkLst>
        </pc:spChg>
        <pc:picChg chg="mod">
          <ac:chgData name="Laban" userId="a73466de37626084" providerId="LiveId" clId="{1FDC56CB-FD77-4934-AA83-210FC97D939A}" dt="2023-04-16T19:53:33.678" v="3088" actId="14826"/>
          <ac:picMkLst>
            <pc:docMk/>
            <pc:sldMk cId="814101911" sldId="262"/>
            <ac:picMk id="8" creationId="{082DAC18-E623-0546-920C-6676DF6BBA3F}"/>
          </ac:picMkLst>
        </pc:picChg>
      </pc:sldChg>
      <pc:sldChg chg="addSp delSp modSp mod delDesignElem">
        <pc:chgData name="Laban" userId="a73466de37626084" providerId="LiveId" clId="{1FDC56CB-FD77-4934-AA83-210FC97D939A}" dt="2023-04-16T16:46:10.406" v="334" actId="27636"/>
        <pc:sldMkLst>
          <pc:docMk/>
          <pc:sldMk cId="270140987" sldId="265"/>
        </pc:sldMkLst>
        <pc:spChg chg="mod">
          <ac:chgData name="Laban" userId="a73466de37626084" providerId="LiveId" clId="{1FDC56CB-FD77-4934-AA83-210FC97D939A}" dt="2023-04-16T16:46:10.406" v="334" actId="27636"/>
          <ac:spMkLst>
            <pc:docMk/>
            <pc:sldMk cId="270140987" sldId="265"/>
            <ac:spMk id="2" creationId="{A850B972-0B7A-40CD-9E79-07E8A87AB03C}"/>
          </ac:spMkLst>
        </pc:spChg>
        <pc:spChg chg="add del mod">
          <ac:chgData name="Laban" userId="a73466de37626084" providerId="LiveId" clId="{1FDC56CB-FD77-4934-AA83-210FC97D939A}" dt="2023-04-16T15:52:57.436" v="39" actId="14826"/>
          <ac:spMkLst>
            <pc:docMk/>
            <pc:sldMk cId="270140987" sldId="265"/>
            <ac:spMk id="3" creationId="{E4335278-D7D8-64BA-FD19-0ECEC1C3FDBE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270140987" sldId="265"/>
            <ac:spMk id="64" creationId="{E7EE51AF-124C-4480-A4EA-7C1E9F8CC865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270140987" sldId="265"/>
            <ac:spMk id="66" creationId="{48757540-E5B7-47A6-BD81-8B54DAF689FD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270140987" sldId="265"/>
            <ac:spMk id="68" creationId="{6C0983F6-1C8E-4D0F-98C9-3667AD6E718A}"/>
          </ac:spMkLst>
        </pc:spChg>
        <pc:graphicFrameChg chg="mod">
          <ac:chgData name="Laban" userId="a73466de37626084" providerId="LiveId" clId="{1FDC56CB-FD77-4934-AA83-210FC97D939A}" dt="2023-04-16T16:38:16.778" v="196"/>
          <ac:graphicFrameMkLst>
            <pc:docMk/>
            <pc:sldMk cId="270140987" sldId="265"/>
            <ac:graphicFrameMk id="24" creationId="{1E8F1206-26E1-9E44-A1A9-B061CF0EEA5A}"/>
          </ac:graphicFrameMkLst>
        </pc:graphicFrameChg>
        <pc:picChg chg="mod">
          <ac:chgData name="Laban" userId="a73466de37626084" providerId="LiveId" clId="{1FDC56CB-FD77-4934-AA83-210FC97D939A}" dt="2023-04-16T15:49:36.720" v="36" actId="14826"/>
          <ac:picMkLst>
            <pc:docMk/>
            <pc:sldMk cId="270140987" sldId="265"/>
            <ac:picMk id="10" creationId="{7480DF21-DE52-7742-819E-D9D5B4148268}"/>
          </ac:picMkLst>
        </pc:picChg>
        <pc:picChg chg="mod">
          <ac:chgData name="Laban" userId="a73466de37626084" providerId="LiveId" clId="{1FDC56CB-FD77-4934-AA83-210FC97D939A}" dt="2023-04-16T15:53:12.852" v="40" actId="14826"/>
          <ac:picMkLst>
            <pc:docMk/>
            <pc:sldMk cId="270140987" sldId="265"/>
            <ac:picMk id="14" creationId="{6AC1EBEB-9D74-3E4C-9BDC-668D2D212A5F}"/>
          </ac:picMkLst>
        </pc:picChg>
        <pc:picChg chg="mod">
          <ac:chgData name="Laban" userId="a73466de37626084" providerId="LiveId" clId="{1FDC56CB-FD77-4934-AA83-210FC97D939A}" dt="2023-04-16T15:48:16.854" v="34" actId="14826"/>
          <ac:picMkLst>
            <pc:docMk/>
            <pc:sldMk cId="270140987" sldId="265"/>
            <ac:picMk id="16" creationId="{EE1B592D-31D6-3841-8CC1-3C629FEDB5DE}"/>
          </ac:picMkLst>
        </pc:picChg>
        <pc:picChg chg="mod">
          <ac:chgData name="Laban" userId="a73466de37626084" providerId="LiveId" clId="{1FDC56CB-FD77-4934-AA83-210FC97D939A}" dt="2023-04-16T15:50:43.026" v="37" actId="14826"/>
          <ac:picMkLst>
            <pc:docMk/>
            <pc:sldMk cId="270140987" sldId="265"/>
            <ac:picMk id="18" creationId="{8D11AB9E-363B-C248-9288-085B4151B414}"/>
          </ac:picMkLst>
        </pc:picChg>
      </pc:sldChg>
      <pc:sldChg chg="modSp mod">
        <pc:chgData name="Laban" userId="a73466de37626084" providerId="LiveId" clId="{1FDC56CB-FD77-4934-AA83-210FC97D939A}" dt="2023-04-16T19:54:56.534" v="3093" actId="121"/>
        <pc:sldMkLst>
          <pc:docMk/>
          <pc:sldMk cId="538061945" sldId="267"/>
        </pc:sldMkLst>
        <pc:spChg chg="mod">
          <ac:chgData name="Laban" userId="a73466de37626084" providerId="LiveId" clId="{1FDC56CB-FD77-4934-AA83-210FC97D939A}" dt="2023-04-16T19:54:56.534" v="3093" actId="121"/>
          <ac:spMkLst>
            <pc:docMk/>
            <pc:sldMk cId="538061945" sldId="267"/>
            <ac:spMk id="2" creationId="{74080833-6B30-404E-B0FA-39D7DC4B1616}"/>
          </ac:spMkLst>
        </pc:spChg>
        <pc:spChg chg="mod">
          <ac:chgData name="Laban" userId="a73466de37626084" providerId="LiveId" clId="{1FDC56CB-FD77-4934-AA83-210FC97D939A}" dt="2023-04-16T19:54:51.347" v="3092" actId="121"/>
          <ac:spMkLst>
            <pc:docMk/>
            <pc:sldMk cId="538061945" sldId="267"/>
            <ac:spMk id="4" creationId="{D49C5163-C20C-4544-B7B1-4C17B8DBE161}"/>
          </ac:spMkLst>
        </pc:spChg>
        <pc:picChg chg="mod">
          <ac:chgData name="Laban" userId="a73466de37626084" providerId="LiveId" clId="{1FDC56CB-FD77-4934-AA83-210FC97D939A}" dt="2023-04-16T19:54:33.248" v="3089" actId="14826"/>
          <ac:picMkLst>
            <pc:docMk/>
            <pc:sldMk cId="538061945" sldId="267"/>
            <ac:picMk id="8" creationId="{082DAC18-E623-0546-920C-6676DF6BBA3F}"/>
          </ac:picMkLst>
        </pc:picChg>
      </pc:sldChg>
      <pc:sldChg chg="addSp delSp modSp add mod delDesignElem">
        <pc:chgData name="Laban" userId="a73466de37626084" providerId="LiveId" clId="{1FDC56CB-FD77-4934-AA83-210FC97D939A}" dt="2023-04-16T17:04:31.132" v="913" actId="20577"/>
        <pc:sldMkLst>
          <pc:docMk/>
          <pc:sldMk cId="349005943" sldId="268"/>
        </pc:sldMkLst>
        <pc:spChg chg="mod">
          <ac:chgData name="Laban" userId="a73466de37626084" providerId="LiveId" clId="{1FDC56CB-FD77-4934-AA83-210FC97D939A}" dt="2023-04-16T17:01:54.557" v="843" actId="20577"/>
          <ac:spMkLst>
            <pc:docMk/>
            <pc:sldMk cId="349005943" sldId="268"/>
            <ac:spMk id="2" creationId="{5F3F6C66-D6D7-4A72-9928-967AEA400766}"/>
          </ac:spMkLst>
        </pc:spChg>
        <pc:spChg chg="add mod">
          <ac:chgData name="Laban" userId="a73466de37626084" providerId="LiveId" clId="{1FDC56CB-FD77-4934-AA83-210FC97D939A}" dt="2023-04-16T17:04:31.132" v="913" actId="20577"/>
          <ac:spMkLst>
            <pc:docMk/>
            <pc:sldMk cId="349005943" sldId="268"/>
            <ac:spMk id="4" creationId="{F2A4BC59-CE8C-AE52-FF7B-2FF2A57068D6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349005943" sldId="268"/>
            <ac:spMk id="11" creationId="{8FBC750A-B8E7-49A0-A00A-F72451271B57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349005943" sldId="268"/>
            <ac:spMk id="13" creationId="{544D0436-4FAC-43D1-9565-515BBE80D7C2}"/>
          </ac:spMkLst>
        </pc:spChg>
        <pc:graphicFrameChg chg="del">
          <ac:chgData name="Laban" userId="a73466de37626084" providerId="LiveId" clId="{1FDC56CB-FD77-4934-AA83-210FC97D939A}" dt="2023-04-16T16:57:43.482" v="592" actId="478"/>
          <ac:graphicFrameMkLst>
            <pc:docMk/>
            <pc:sldMk cId="349005943" sldId="268"/>
            <ac:graphicFrameMk id="6" creationId="{4F8339CB-596F-46C7-A612-EA1CB5750EDB}"/>
          </ac:graphicFrameMkLst>
        </pc:graphicFrameChg>
        <pc:cxnChg chg="del">
          <ac:chgData name="Laban" userId="a73466de37626084" providerId="LiveId" clId="{1FDC56CB-FD77-4934-AA83-210FC97D939A}" dt="2023-04-16T16:46:01.988" v="327"/>
          <ac:cxnSpMkLst>
            <pc:docMk/>
            <pc:sldMk cId="349005943" sldId="268"/>
            <ac:cxnSpMk id="15" creationId="{9F82E424-AAF6-43AC-AC56-03BA23E0C938}"/>
          </ac:cxnSpMkLst>
        </pc:cxnChg>
      </pc:sldChg>
      <pc:sldChg chg="addSp delSp modSp add del mod delDesignElem">
        <pc:chgData name="Laban" userId="a73466de37626084" providerId="LiveId" clId="{1FDC56CB-FD77-4934-AA83-210FC97D939A}" dt="2023-04-16T17:06:53.507" v="1114" actId="20577"/>
        <pc:sldMkLst>
          <pc:docMk/>
          <pc:sldMk cId="2620405348" sldId="269"/>
        </pc:sldMkLst>
        <pc:spChg chg="mod">
          <ac:chgData name="Laban" userId="a73466de37626084" providerId="LiveId" clId="{1FDC56CB-FD77-4934-AA83-210FC97D939A}" dt="2023-04-16T16:39:15.917" v="246" actId="404"/>
          <ac:spMkLst>
            <pc:docMk/>
            <pc:sldMk cId="2620405348" sldId="269"/>
            <ac:spMk id="2" creationId="{5F3F6C66-D6D7-4A72-9928-967AEA400766}"/>
          </ac:spMkLst>
        </pc:spChg>
        <pc:spChg chg="add mod">
          <ac:chgData name="Laban" userId="a73466de37626084" providerId="LiveId" clId="{1FDC56CB-FD77-4934-AA83-210FC97D939A}" dt="2023-04-16T17:06:53.507" v="1114" actId="20577"/>
          <ac:spMkLst>
            <pc:docMk/>
            <pc:sldMk cId="2620405348" sldId="269"/>
            <ac:spMk id="4" creationId="{8F3C36BF-CB09-27D2-FB86-E7722B205A84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2620405348" sldId="269"/>
            <ac:spMk id="11" creationId="{8FBC750A-B8E7-49A0-A00A-F72451271B57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2620405348" sldId="269"/>
            <ac:spMk id="13" creationId="{544D0436-4FAC-43D1-9565-515BBE80D7C2}"/>
          </ac:spMkLst>
        </pc:spChg>
        <pc:graphicFrameChg chg="del">
          <ac:chgData name="Laban" userId="a73466de37626084" providerId="LiveId" clId="{1FDC56CB-FD77-4934-AA83-210FC97D939A}" dt="2023-04-16T17:04:46.346" v="914" actId="478"/>
          <ac:graphicFrameMkLst>
            <pc:docMk/>
            <pc:sldMk cId="2620405348" sldId="269"/>
            <ac:graphicFrameMk id="6" creationId="{4F8339CB-596F-46C7-A612-EA1CB5750EDB}"/>
          </ac:graphicFrameMkLst>
        </pc:graphicFrameChg>
        <pc:cxnChg chg="del">
          <ac:chgData name="Laban" userId="a73466de37626084" providerId="LiveId" clId="{1FDC56CB-FD77-4934-AA83-210FC97D939A}" dt="2023-04-16T16:46:01.988" v="327"/>
          <ac:cxnSpMkLst>
            <pc:docMk/>
            <pc:sldMk cId="2620405348" sldId="269"/>
            <ac:cxnSpMk id="15" creationId="{9F82E424-AAF6-43AC-AC56-03BA23E0C938}"/>
          </ac:cxnSpMkLst>
        </pc:cxnChg>
      </pc:sldChg>
      <pc:sldChg chg="addSp delSp modSp add mod delDesignElem">
        <pc:chgData name="Laban" userId="a73466de37626084" providerId="LiveId" clId="{1FDC56CB-FD77-4934-AA83-210FC97D939A}" dt="2023-04-16T17:14:09.788" v="1528" actId="1076"/>
        <pc:sldMkLst>
          <pc:docMk/>
          <pc:sldMk cId="3362897562" sldId="270"/>
        </pc:sldMkLst>
        <pc:spChg chg="mod">
          <ac:chgData name="Laban" userId="a73466de37626084" providerId="LiveId" clId="{1FDC56CB-FD77-4934-AA83-210FC97D939A}" dt="2023-04-16T16:39:34.386" v="261" actId="404"/>
          <ac:spMkLst>
            <pc:docMk/>
            <pc:sldMk cId="3362897562" sldId="270"/>
            <ac:spMk id="2" creationId="{5F3F6C66-D6D7-4A72-9928-967AEA400766}"/>
          </ac:spMkLst>
        </pc:spChg>
        <pc:spChg chg="add mod">
          <ac:chgData name="Laban" userId="a73466de37626084" providerId="LiveId" clId="{1FDC56CB-FD77-4934-AA83-210FC97D939A}" dt="2023-04-16T17:14:09.788" v="1528" actId="1076"/>
          <ac:spMkLst>
            <pc:docMk/>
            <pc:sldMk cId="3362897562" sldId="270"/>
            <ac:spMk id="4" creationId="{1C0874D6-98EF-DF38-18D7-E0F9783C0FCE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3362897562" sldId="270"/>
            <ac:spMk id="11" creationId="{8FBC750A-B8E7-49A0-A00A-F72451271B57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3362897562" sldId="270"/>
            <ac:spMk id="13" creationId="{544D0436-4FAC-43D1-9565-515BBE80D7C2}"/>
          </ac:spMkLst>
        </pc:spChg>
        <pc:graphicFrameChg chg="del">
          <ac:chgData name="Laban" userId="a73466de37626084" providerId="LiveId" clId="{1FDC56CB-FD77-4934-AA83-210FC97D939A}" dt="2023-04-16T17:07:13.704" v="1116" actId="478"/>
          <ac:graphicFrameMkLst>
            <pc:docMk/>
            <pc:sldMk cId="3362897562" sldId="270"/>
            <ac:graphicFrameMk id="6" creationId="{4F8339CB-596F-46C7-A612-EA1CB5750EDB}"/>
          </ac:graphicFrameMkLst>
        </pc:graphicFrameChg>
        <pc:cxnChg chg="del">
          <ac:chgData name="Laban" userId="a73466de37626084" providerId="LiveId" clId="{1FDC56CB-FD77-4934-AA83-210FC97D939A}" dt="2023-04-16T16:46:01.988" v="327"/>
          <ac:cxnSpMkLst>
            <pc:docMk/>
            <pc:sldMk cId="3362897562" sldId="270"/>
            <ac:cxnSpMk id="15" creationId="{9F82E424-AAF6-43AC-AC56-03BA23E0C938}"/>
          </ac:cxnSpMkLst>
        </pc:cxnChg>
      </pc:sldChg>
      <pc:sldChg chg="addSp delSp modSp add mod setBg delDesignElem">
        <pc:chgData name="Laban" userId="a73466de37626084" providerId="LiveId" clId="{1FDC56CB-FD77-4934-AA83-210FC97D939A}" dt="2023-04-16T19:44:22.286" v="2530" actId="26606"/>
        <pc:sldMkLst>
          <pc:docMk/>
          <pc:sldMk cId="3532421145" sldId="271"/>
        </pc:sldMkLst>
        <pc:spChg chg="mod">
          <ac:chgData name="Laban" userId="a73466de37626084" providerId="LiveId" clId="{1FDC56CB-FD77-4934-AA83-210FC97D939A}" dt="2023-04-16T19:44:22.286" v="2530" actId="26606"/>
          <ac:spMkLst>
            <pc:docMk/>
            <pc:sldMk cId="3532421145" sldId="271"/>
            <ac:spMk id="2" creationId="{5F3F6C66-D6D7-4A72-9928-967AEA400766}"/>
          </ac:spMkLst>
        </pc:spChg>
        <pc:spChg chg="add del mod">
          <ac:chgData name="Laban" userId="a73466de37626084" providerId="LiveId" clId="{1FDC56CB-FD77-4934-AA83-210FC97D939A}" dt="2023-04-16T19:44:22.286" v="2530" actId="26606"/>
          <ac:spMkLst>
            <pc:docMk/>
            <pc:sldMk cId="3532421145" sldId="271"/>
            <ac:spMk id="4" creationId="{D4EFCCBD-DA35-A346-22B8-1A02DFB1E46B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3532421145" sldId="271"/>
            <ac:spMk id="11" creationId="{8FBC750A-B8E7-49A0-A00A-F72451271B57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3532421145" sldId="271"/>
            <ac:spMk id="13" creationId="{544D0436-4FAC-43D1-9565-515BBE80D7C2}"/>
          </ac:spMkLst>
        </pc:spChg>
        <pc:graphicFrameChg chg="del">
          <ac:chgData name="Laban" userId="a73466de37626084" providerId="LiveId" clId="{1FDC56CB-FD77-4934-AA83-210FC97D939A}" dt="2023-04-16T17:13:09.259" v="1522" actId="478"/>
          <ac:graphicFrameMkLst>
            <pc:docMk/>
            <pc:sldMk cId="3532421145" sldId="271"/>
            <ac:graphicFrameMk id="6" creationId="{4F8339CB-596F-46C7-A612-EA1CB5750EDB}"/>
          </ac:graphicFrameMkLst>
        </pc:graphicFrameChg>
        <pc:graphicFrameChg chg="add">
          <ac:chgData name="Laban" userId="a73466de37626084" providerId="LiveId" clId="{1FDC56CB-FD77-4934-AA83-210FC97D939A}" dt="2023-04-16T19:44:22.286" v="2530" actId="26606"/>
          <ac:graphicFrameMkLst>
            <pc:docMk/>
            <pc:sldMk cId="3532421145" sldId="271"/>
            <ac:graphicFrameMk id="7" creationId="{AE8C5CAC-EE1E-0E0B-158B-803323B88034}"/>
          </ac:graphicFrameMkLst>
        </pc:graphicFrameChg>
        <pc:cxnChg chg="del">
          <ac:chgData name="Laban" userId="a73466de37626084" providerId="LiveId" clId="{1FDC56CB-FD77-4934-AA83-210FC97D939A}" dt="2023-04-16T16:46:01.988" v="327"/>
          <ac:cxnSpMkLst>
            <pc:docMk/>
            <pc:sldMk cId="3532421145" sldId="271"/>
            <ac:cxnSpMk id="15" creationId="{9F82E424-AAF6-43AC-AC56-03BA23E0C938}"/>
          </ac:cxnSpMkLst>
        </pc:cxnChg>
      </pc:sldChg>
      <pc:sldChg chg="addSp delSp modSp add del">
        <pc:chgData name="Laban" userId="a73466de37626084" providerId="LiveId" clId="{1FDC56CB-FD77-4934-AA83-210FC97D939A}" dt="2023-04-16T19:55:17.628" v="3094" actId="47"/>
        <pc:sldMkLst>
          <pc:docMk/>
          <pc:sldMk cId="505350032" sldId="272"/>
        </pc:sldMkLst>
        <pc:spChg chg="add del mod">
          <ac:chgData name="Laban" userId="a73466de37626084" providerId="LiveId" clId="{1FDC56CB-FD77-4934-AA83-210FC97D939A}" dt="2023-04-16T19:25:05.075" v="1531" actId="478"/>
          <ac:spMkLst>
            <pc:docMk/>
            <pc:sldMk cId="505350032" sldId="272"/>
            <ac:spMk id="3" creationId="{42B4BFAD-AC00-34C3-F5E7-752F6BB1E683}"/>
          </ac:spMkLst>
        </pc:spChg>
        <pc:graphicFrameChg chg="add mod">
          <ac:chgData name="Laban" userId="a73466de37626084" providerId="LiveId" clId="{1FDC56CB-FD77-4934-AA83-210FC97D939A}" dt="2023-04-16T19:25:12.091" v="1533"/>
          <ac:graphicFrameMkLst>
            <pc:docMk/>
            <pc:sldMk cId="505350032" sldId="272"/>
            <ac:graphicFrameMk id="4" creationId="{4A4382AE-203F-2018-3705-7FDC906FFFAC}"/>
          </ac:graphicFrameMkLst>
        </pc:graphicFrameChg>
        <pc:graphicFrameChg chg="add del">
          <ac:chgData name="Laban" userId="a73466de37626084" providerId="LiveId" clId="{1FDC56CB-FD77-4934-AA83-210FC97D939A}" dt="2023-04-16T19:25:05.075" v="1531" actId="478"/>
          <ac:graphicFrameMkLst>
            <pc:docMk/>
            <pc:sldMk cId="505350032" sldId="272"/>
            <ac:graphicFrameMk id="6" creationId="{4F8339CB-596F-46C7-A612-EA1CB5750EDB}"/>
          </ac:graphicFrameMkLst>
        </pc:graphicFrameChg>
        <pc:picChg chg="add del">
          <ac:chgData name="Laban" userId="a73466de37626084" providerId="LiveId" clId="{1FDC56CB-FD77-4934-AA83-210FC97D939A}" dt="2023-04-16T19:25:05.836" v="1532"/>
          <ac:picMkLst>
            <pc:docMk/>
            <pc:sldMk cId="505350032" sldId="272"/>
            <ac:picMk id="1026" creationId="{B7F15822-F715-E6DC-283A-DFEB3A324528}"/>
          </ac:picMkLst>
        </pc:picChg>
      </pc:sldChg>
      <pc:sldChg chg="delSp modSp add del mod delDesignElem">
        <pc:chgData name="Laban" userId="a73466de37626084" providerId="LiveId" clId="{1FDC56CB-FD77-4934-AA83-210FC97D939A}" dt="2023-04-16T17:02:14.059" v="845" actId="47"/>
        <pc:sldMkLst>
          <pc:docMk/>
          <pc:sldMk cId="1692825912" sldId="272"/>
        </pc:sldMkLst>
        <pc:spChg chg="mod">
          <ac:chgData name="Laban" userId="a73466de37626084" providerId="LiveId" clId="{1FDC56CB-FD77-4934-AA83-210FC97D939A}" dt="2023-04-16T16:40:12.833" v="293" actId="403"/>
          <ac:spMkLst>
            <pc:docMk/>
            <pc:sldMk cId="1692825912" sldId="272"/>
            <ac:spMk id="2" creationId="{5F3F6C66-D6D7-4A72-9928-967AEA400766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1692825912" sldId="272"/>
            <ac:spMk id="11" creationId="{8FBC750A-B8E7-49A0-A00A-F72451271B57}"/>
          </ac:spMkLst>
        </pc:spChg>
        <pc:spChg chg="del">
          <ac:chgData name="Laban" userId="a73466de37626084" providerId="LiveId" clId="{1FDC56CB-FD77-4934-AA83-210FC97D939A}" dt="2023-04-16T16:46:01.988" v="327"/>
          <ac:spMkLst>
            <pc:docMk/>
            <pc:sldMk cId="1692825912" sldId="272"/>
            <ac:spMk id="13" creationId="{544D0436-4FAC-43D1-9565-515BBE80D7C2}"/>
          </ac:spMkLst>
        </pc:spChg>
        <pc:cxnChg chg="del">
          <ac:chgData name="Laban" userId="a73466de37626084" providerId="LiveId" clId="{1FDC56CB-FD77-4934-AA83-210FC97D939A}" dt="2023-04-16T16:46:01.988" v="327"/>
          <ac:cxnSpMkLst>
            <pc:docMk/>
            <pc:sldMk cId="1692825912" sldId="272"/>
            <ac:cxnSpMk id="15" creationId="{9F82E424-AAF6-43AC-AC56-03BA23E0C938}"/>
          </ac:cxnSpMkLst>
        </pc:cxnChg>
      </pc:sldChg>
      <pc:sldChg chg="addSp delSp modSp add mod setBg">
        <pc:chgData name="Laban" userId="a73466de37626084" providerId="LiveId" clId="{1FDC56CB-FD77-4934-AA83-210FC97D939A}" dt="2023-04-16T19:26:15.671" v="1649" actId="20577"/>
        <pc:sldMkLst>
          <pc:docMk/>
          <pc:sldMk cId="1519445406" sldId="273"/>
        </pc:sldMkLst>
        <pc:spChg chg="mod">
          <ac:chgData name="Laban" userId="a73466de37626084" providerId="LiveId" clId="{1FDC56CB-FD77-4934-AA83-210FC97D939A}" dt="2023-04-16T19:26:15.671" v="1649" actId="20577"/>
          <ac:spMkLst>
            <pc:docMk/>
            <pc:sldMk cId="1519445406" sldId="273"/>
            <ac:spMk id="2" creationId="{5F3F6C66-D6D7-4A72-9928-967AEA400766}"/>
          </ac:spMkLst>
        </pc:spChg>
        <pc:spChg chg="add del mod">
          <ac:chgData name="Laban" userId="a73466de37626084" providerId="LiveId" clId="{1FDC56CB-FD77-4934-AA83-210FC97D939A}" dt="2023-04-16T19:25:31.746" v="1538" actId="478"/>
          <ac:spMkLst>
            <pc:docMk/>
            <pc:sldMk cId="1519445406" sldId="273"/>
            <ac:spMk id="5" creationId="{1CEB53EB-92F4-2790-1471-51FB81CC81B3}"/>
          </ac:spMkLst>
        </pc:spChg>
        <pc:spChg chg="add">
          <ac:chgData name="Laban" userId="a73466de37626084" providerId="LiveId" clId="{1FDC56CB-FD77-4934-AA83-210FC97D939A}" dt="2023-04-16T19:25:41.087" v="1540" actId="26606"/>
          <ac:spMkLst>
            <pc:docMk/>
            <pc:sldMk cId="1519445406" sldId="273"/>
            <ac:spMk id="2059" creationId="{B9C04DC5-313B-4FE4-B868-5672A376419F}"/>
          </ac:spMkLst>
        </pc:spChg>
        <pc:spChg chg="add">
          <ac:chgData name="Laban" userId="a73466de37626084" providerId="LiveId" clId="{1FDC56CB-FD77-4934-AA83-210FC97D939A}" dt="2023-04-16T19:25:41.087" v="1540" actId="26606"/>
          <ac:spMkLst>
            <pc:docMk/>
            <pc:sldMk cId="1519445406" sldId="273"/>
            <ac:spMk id="2065" creationId="{329FDD08-42D8-4AFF-90E5-5DAA5BC4CBD8}"/>
          </ac:spMkLst>
        </pc:spChg>
        <pc:spChg chg="add">
          <ac:chgData name="Laban" userId="a73466de37626084" providerId="LiveId" clId="{1FDC56CB-FD77-4934-AA83-210FC97D939A}" dt="2023-04-16T19:25:41.087" v="1540" actId="26606"/>
          <ac:spMkLst>
            <pc:docMk/>
            <pc:sldMk cId="1519445406" sldId="273"/>
            <ac:spMk id="2067" creationId="{CCC86F1E-8E2D-4B0B-BB05-41E8E936CB9B}"/>
          </ac:spMkLst>
        </pc:spChg>
        <pc:graphicFrameChg chg="del">
          <ac:chgData name="Laban" userId="a73466de37626084" providerId="LiveId" clId="{1FDC56CB-FD77-4934-AA83-210FC97D939A}" dt="2023-04-16T19:25:19.380" v="1535" actId="478"/>
          <ac:graphicFrameMkLst>
            <pc:docMk/>
            <pc:sldMk cId="1519445406" sldId="273"/>
            <ac:graphicFrameMk id="4" creationId="{4A4382AE-203F-2018-3705-7FDC906FFFAC}"/>
          </ac:graphicFrameMkLst>
        </pc:graphicFrameChg>
        <pc:graphicFrameChg chg="del mod">
          <ac:chgData name="Laban" userId="a73466de37626084" providerId="LiveId" clId="{1FDC56CB-FD77-4934-AA83-210FC97D939A}" dt="2023-04-16T19:25:28.573" v="1537" actId="478"/>
          <ac:graphicFrameMkLst>
            <pc:docMk/>
            <pc:sldMk cId="1519445406" sldId="273"/>
            <ac:graphicFrameMk id="6" creationId="{4F8339CB-596F-46C7-A612-EA1CB5750EDB}"/>
          </ac:graphicFrameMkLst>
        </pc:graphicFrameChg>
        <pc:picChg chg="add mod">
          <ac:chgData name="Laban" userId="a73466de37626084" providerId="LiveId" clId="{1FDC56CB-FD77-4934-AA83-210FC97D939A}" dt="2023-04-16T19:25:41.087" v="1540" actId="26606"/>
          <ac:picMkLst>
            <pc:docMk/>
            <pc:sldMk cId="1519445406" sldId="273"/>
            <ac:picMk id="2050" creationId="{00133639-EBAA-3177-CB29-672193426567}"/>
          </ac:picMkLst>
        </pc:picChg>
        <pc:picChg chg="add">
          <ac:chgData name="Laban" userId="a73466de37626084" providerId="LiveId" clId="{1FDC56CB-FD77-4934-AA83-210FC97D939A}" dt="2023-04-16T19:25:41.087" v="1540" actId="26606"/>
          <ac:picMkLst>
            <pc:docMk/>
            <pc:sldMk cId="1519445406" sldId="273"/>
            <ac:picMk id="2055" creationId="{7594FC8B-8CD2-407F-94F1-9C71F5AEC2B6}"/>
          </ac:picMkLst>
        </pc:picChg>
        <pc:picChg chg="add">
          <ac:chgData name="Laban" userId="a73466de37626084" providerId="LiveId" clId="{1FDC56CB-FD77-4934-AA83-210FC97D939A}" dt="2023-04-16T19:25:41.087" v="1540" actId="26606"/>
          <ac:picMkLst>
            <pc:docMk/>
            <pc:sldMk cId="1519445406" sldId="273"/>
            <ac:picMk id="2057" creationId="{DBABC971-8D40-4A4F-AC60-28B9172789B9}"/>
          </ac:picMkLst>
        </pc:picChg>
        <pc:picChg chg="add">
          <ac:chgData name="Laban" userId="a73466de37626084" providerId="LiveId" clId="{1FDC56CB-FD77-4934-AA83-210FC97D939A}" dt="2023-04-16T19:25:41.087" v="1540" actId="26606"/>
          <ac:picMkLst>
            <pc:docMk/>
            <pc:sldMk cId="1519445406" sldId="273"/>
            <ac:picMk id="2061" creationId="{791AE23E-90C9-4963-96E2-8DADBFC3BC09}"/>
          </ac:picMkLst>
        </pc:picChg>
        <pc:picChg chg="add">
          <ac:chgData name="Laban" userId="a73466de37626084" providerId="LiveId" clId="{1FDC56CB-FD77-4934-AA83-210FC97D939A}" dt="2023-04-16T19:25:41.087" v="1540" actId="26606"/>
          <ac:picMkLst>
            <pc:docMk/>
            <pc:sldMk cId="1519445406" sldId="273"/>
            <ac:picMk id="2063" creationId="{C5F93E90-4379-4AAC-B021-E5FA6D974AED}"/>
          </ac:picMkLst>
        </pc:picChg>
      </pc:sldChg>
      <pc:sldChg chg="addSp delSp modSp add mod">
        <pc:chgData name="Laban" userId="a73466de37626084" providerId="LiveId" clId="{1FDC56CB-FD77-4934-AA83-210FC97D939A}" dt="2023-04-16T19:27:33.198" v="1740" actId="14100"/>
        <pc:sldMkLst>
          <pc:docMk/>
          <pc:sldMk cId="2763666426" sldId="274"/>
        </pc:sldMkLst>
        <pc:spChg chg="mod">
          <ac:chgData name="Laban" userId="a73466de37626084" providerId="LiveId" clId="{1FDC56CB-FD77-4934-AA83-210FC97D939A}" dt="2023-04-16T19:27:33.198" v="1740" actId="14100"/>
          <ac:spMkLst>
            <pc:docMk/>
            <pc:sldMk cId="2763666426" sldId="274"/>
            <ac:spMk id="2" creationId="{5F3F6C66-D6D7-4A72-9928-967AEA400766}"/>
          </ac:spMkLst>
        </pc:spChg>
        <pc:spChg chg="del">
          <ac:chgData name="Laban" userId="a73466de37626084" providerId="LiveId" clId="{1FDC56CB-FD77-4934-AA83-210FC97D939A}" dt="2023-04-16T19:26:47.305" v="1653" actId="26606"/>
          <ac:spMkLst>
            <pc:docMk/>
            <pc:sldMk cId="2763666426" sldId="274"/>
            <ac:spMk id="2059" creationId="{B9C04DC5-313B-4FE4-B868-5672A376419F}"/>
          </ac:spMkLst>
        </pc:spChg>
        <pc:spChg chg="del">
          <ac:chgData name="Laban" userId="a73466de37626084" providerId="LiveId" clId="{1FDC56CB-FD77-4934-AA83-210FC97D939A}" dt="2023-04-16T19:26:47.305" v="1653" actId="26606"/>
          <ac:spMkLst>
            <pc:docMk/>
            <pc:sldMk cId="2763666426" sldId="274"/>
            <ac:spMk id="2065" creationId="{329FDD08-42D8-4AFF-90E5-5DAA5BC4CBD8}"/>
          </ac:spMkLst>
        </pc:spChg>
        <pc:spChg chg="del">
          <ac:chgData name="Laban" userId="a73466de37626084" providerId="LiveId" clId="{1FDC56CB-FD77-4934-AA83-210FC97D939A}" dt="2023-04-16T19:26:47.305" v="1653" actId="26606"/>
          <ac:spMkLst>
            <pc:docMk/>
            <pc:sldMk cId="2763666426" sldId="274"/>
            <ac:spMk id="2067" creationId="{CCC86F1E-8E2D-4B0B-BB05-41E8E936CB9B}"/>
          </ac:spMkLst>
        </pc:spChg>
        <pc:spChg chg="add">
          <ac:chgData name="Laban" userId="a73466de37626084" providerId="LiveId" clId="{1FDC56CB-FD77-4934-AA83-210FC97D939A}" dt="2023-04-16T19:26:47.305" v="1653" actId="26606"/>
          <ac:spMkLst>
            <pc:docMk/>
            <pc:sldMk cId="2763666426" sldId="274"/>
            <ac:spMk id="3083" creationId="{8F54B2FB-3F54-4350-8D1B-F86D677CA7ED}"/>
          </ac:spMkLst>
        </pc:spChg>
        <pc:spChg chg="add">
          <ac:chgData name="Laban" userId="a73466de37626084" providerId="LiveId" clId="{1FDC56CB-FD77-4934-AA83-210FC97D939A}" dt="2023-04-16T19:26:47.305" v="1653" actId="26606"/>
          <ac:spMkLst>
            <pc:docMk/>
            <pc:sldMk cId="2763666426" sldId="274"/>
            <ac:spMk id="3089" creationId="{DDB56DB5-0324-4F79-9AB8-CB18C1DC8743}"/>
          </ac:spMkLst>
        </pc:spChg>
        <pc:picChg chg="del">
          <ac:chgData name="Laban" userId="a73466de37626084" providerId="LiveId" clId="{1FDC56CB-FD77-4934-AA83-210FC97D939A}" dt="2023-04-16T19:26:40.178" v="1651" actId="478"/>
          <ac:picMkLst>
            <pc:docMk/>
            <pc:sldMk cId="2763666426" sldId="274"/>
            <ac:picMk id="2050" creationId="{00133639-EBAA-3177-CB29-672193426567}"/>
          </ac:picMkLst>
        </pc:picChg>
        <pc:picChg chg="del">
          <ac:chgData name="Laban" userId="a73466de37626084" providerId="LiveId" clId="{1FDC56CB-FD77-4934-AA83-210FC97D939A}" dt="2023-04-16T19:26:47.305" v="1653" actId="26606"/>
          <ac:picMkLst>
            <pc:docMk/>
            <pc:sldMk cId="2763666426" sldId="274"/>
            <ac:picMk id="2055" creationId="{7594FC8B-8CD2-407F-94F1-9C71F5AEC2B6}"/>
          </ac:picMkLst>
        </pc:picChg>
        <pc:picChg chg="del">
          <ac:chgData name="Laban" userId="a73466de37626084" providerId="LiveId" clId="{1FDC56CB-FD77-4934-AA83-210FC97D939A}" dt="2023-04-16T19:26:47.305" v="1653" actId="26606"/>
          <ac:picMkLst>
            <pc:docMk/>
            <pc:sldMk cId="2763666426" sldId="274"/>
            <ac:picMk id="2057" creationId="{DBABC971-8D40-4A4F-AC60-28B9172789B9}"/>
          </ac:picMkLst>
        </pc:picChg>
        <pc:picChg chg="del">
          <ac:chgData name="Laban" userId="a73466de37626084" providerId="LiveId" clId="{1FDC56CB-FD77-4934-AA83-210FC97D939A}" dt="2023-04-16T19:26:47.305" v="1653" actId="26606"/>
          <ac:picMkLst>
            <pc:docMk/>
            <pc:sldMk cId="2763666426" sldId="274"/>
            <ac:picMk id="2061" creationId="{791AE23E-90C9-4963-96E2-8DADBFC3BC09}"/>
          </ac:picMkLst>
        </pc:picChg>
        <pc:picChg chg="del">
          <ac:chgData name="Laban" userId="a73466de37626084" providerId="LiveId" clId="{1FDC56CB-FD77-4934-AA83-210FC97D939A}" dt="2023-04-16T19:26:47.305" v="1653" actId="26606"/>
          <ac:picMkLst>
            <pc:docMk/>
            <pc:sldMk cId="2763666426" sldId="274"/>
            <ac:picMk id="2063" creationId="{C5F93E90-4379-4AAC-B021-E5FA6D974AED}"/>
          </ac:picMkLst>
        </pc:picChg>
        <pc:picChg chg="add mod">
          <ac:chgData name="Laban" userId="a73466de37626084" providerId="LiveId" clId="{1FDC56CB-FD77-4934-AA83-210FC97D939A}" dt="2023-04-16T19:26:47.305" v="1653" actId="26606"/>
          <ac:picMkLst>
            <pc:docMk/>
            <pc:sldMk cId="2763666426" sldId="274"/>
            <ac:picMk id="3074" creationId="{C6A3EFBC-3ED6-4F5E-F39D-F4E4D3B4C3B6}"/>
          </ac:picMkLst>
        </pc:picChg>
        <pc:picChg chg="add">
          <ac:chgData name="Laban" userId="a73466de37626084" providerId="LiveId" clId="{1FDC56CB-FD77-4934-AA83-210FC97D939A}" dt="2023-04-16T19:26:47.305" v="1653" actId="26606"/>
          <ac:picMkLst>
            <pc:docMk/>
            <pc:sldMk cId="2763666426" sldId="274"/>
            <ac:picMk id="3079" creationId="{AA085689-791F-4B8F-9F30-12415B97D366}"/>
          </ac:picMkLst>
        </pc:picChg>
        <pc:picChg chg="add">
          <ac:chgData name="Laban" userId="a73466de37626084" providerId="LiveId" clId="{1FDC56CB-FD77-4934-AA83-210FC97D939A}" dt="2023-04-16T19:26:47.305" v="1653" actId="26606"/>
          <ac:picMkLst>
            <pc:docMk/>
            <pc:sldMk cId="2763666426" sldId="274"/>
            <ac:picMk id="3081" creationId="{AA3FED7F-6821-47C0-A464-E9278B24129E}"/>
          </ac:picMkLst>
        </pc:picChg>
        <pc:picChg chg="add">
          <ac:chgData name="Laban" userId="a73466de37626084" providerId="LiveId" clId="{1FDC56CB-FD77-4934-AA83-210FC97D939A}" dt="2023-04-16T19:26:47.305" v="1653" actId="26606"/>
          <ac:picMkLst>
            <pc:docMk/>
            <pc:sldMk cId="2763666426" sldId="274"/>
            <ac:picMk id="3085" creationId="{561B34F5-88E5-4711-BC16-3005C29AD7C6}"/>
          </ac:picMkLst>
        </pc:picChg>
        <pc:picChg chg="add">
          <ac:chgData name="Laban" userId="a73466de37626084" providerId="LiveId" clId="{1FDC56CB-FD77-4934-AA83-210FC97D939A}" dt="2023-04-16T19:26:47.305" v="1653" actId="26606"/>
          <ac:picMkLst>
            <pc:docMk/>
            <pc:sldMk cId="2763666426" sldId="274"/>
            <ac:picMk id="3087" creationId="{4F3661D0-2268-4D3E-88BA-0647BCBE33AF}"/>
          </ac:picMkLst>
        </pc:picChg>
      </pc:sldChg>
      <pc:sldChg chg="addSp delSp modSp add mod">
        <pc:chgData name="Laban" userId="a73466de37626084" providerId="LiveId" clId="{1FDC56CB-FD77-4934-AA83-210FC97D939A}" dt="2023-04-16T19:28:24.006" v="1805" actId="20577"/>
        <pc:sldMkLst>
          <pc:docMk/>
          <pc:sldMk cId="4219570804" sldId="275"/>
        </pc:sldMkLst>
        <pc:spChg chg="mod">
          <ac:chgData name="Laban" userId="a73466de37626084" providerId="LiveId" clId="{1FDC56CB-FD77-4934-AA83-210FC97D939A}" dt="2023-04-16T19:28:24.006" v="1805" actId="20577"/>
          <ac:spMkLst>
            <pc:docMk/>
            <pc:sldMk cId="4219570804" sldId="275"/>
            <ac:spMk id="2" creationId="{5F3F6C66-D6D7-4A72-9928-967AEA400766}"/>
          </ac:spMkLst>
        </pc:spChg>
        <pc:spChg chg="del">
          <ac:chgData name="Laban" userId="a73466de37626084" providerId="LiveId" clId="{1FDC56CB-FD77-4934-AA83-210FC97D939A}" dt="2023-04-16T19:27:56.347" v="1744" actId="26606"/>
          <ac:spMkLst>
            <pc:docMk/>
            <pc:sldMk cId="4219570804" sldId="275"/>
            <ac:spMk id="3083" creationId="{8F54B2FB-3F54-4350-8D1B-F86D677CA7ED}"/>
          </ac:spMkLst>
        </pc:spChg>
        <pc:spChg chg="del">
          <ac:chgData name="Laban" userId="a73466de37626084" providerId="LiveId" clId="{1FDC56CB-FD77-4934-AA83-210FC97D939A}" dt="2023-04-16T19:27:56.347" v="1744" actId="26606"/>
          <ac:spMkLst>
            <pc:docMk/>
            <pc:sldMk cId="4219570804" sldId="275"/>
            <ac:spMk id="3089" creationId="{DDB56DB5-0324-4F79-9AB8-CB18C1DC8743}"/>
          </ac:spMkLst>
        </pc:spChg>
        <pc:spChg chg="add">
          <ac:chgData name="Laban" userId="a73466de37626084" providerId="LiveId" clId="{1FDC56CB-FD77-4934-AA83-210FC97D939A}" dt="2023-04-16T19:27:56.347" v="1744" actId="26606"/>
          <ac:spMkLst>
            <pc:docMk/>
            <pc:sldMk cId="4219570804" sldId="275"/>
            <ac:spMk id="4107" creationId="{8F54B2FB-3F54-4350-8D1B-F86D677CA7ED}"/>
          </ac:spMkLst>
        </pc:spChg>
        <pc:spChg chg="add">
          <ac:chgData name="Laban" userId="a73466de37626084" providerId="LiveId" clId="{1FDC56CB-FD77-4934-AA83-210FC97D939A}" dt="2023-04-16T19:27:56.347" v="1744" actId="26606"/>
          <ac:spMkLst>
            <pc:docMk/>
            <pc:sldMk cId="4219570804" sldId="275"/>
            <ac:spMk id="4113" creationId="{DDB56DB5-0324-4F79-9AB8-CB18C1DC8743}"/>
          </ac:spMkLst>
        </pc:spChg>
        <pc:picChg chg="del">
          <ac:chgData name="Laban" userId="a73466de37626084" providerId="LiveId" clId="{1FDC56CB-FD77-4934-AA83-210FC97D939A}" dt="2023-04-16T19:27:51.544" v="1742" actId="478"/>
          <ac:picMkLst>
            <pc:docMk/>
            <pc:sldMk cId="4219570804" sldId="275"/>
            <ac:picMk id="3074" creationId="{C6A3EFBC-3ED6-4F5E-F39D-F4E4D3B4C3B6}"/>
          </ac:picMkLst>
        </pc:picChg>
        <pc:picChg chg="del">
          <ac:chgData name="Laban" userId="a73466de37626084" providerId="LiveId" clId="{1FDC56CB-FD77-4934-AA83-210FC97D939A}" dt="2023-04-16T19:27:56.347" v="1744" actId="26606"/>
          <ac:picMkLst>
            <pc:docMk/>
            <pc:sldMk cId="4219570804" sldId="275"/>
            <ac:picMk id="3079" creationId="{AA085689-791F-4B8F-9F30-12415B97D366}"/>
          </ac:picMkLst>
        </pc:picChg>
        <pc:picChg chg="del">
          <ac:chgData name="Laban" userId="a73466de37626084" providerId="LiveId" clId="{1FDC56CB-FD77-4934-AA83-210FC97D939A}" dt="2023-04-16T19:27:56.347" v="1744" actId="26606"/>
          <ac:picMkLst>
            <pc:docMk/>
            <pc:sldMk cId="4219570804" sldId="275"/>
            <ac:picMk id="3081" creationId="{AA3FED7F-6821-47C0-A464-E9278B24129E}"/>
          </ac:picMkLst>
        </pc:picChg>
        <pc:picChg chg="del">
          <ac:chgData name="Laban" userId="a73466de37626084" providerId="LiveId" clId="{1FDC56CB-FD77-4934-AA83-210FC97D939A}" dt="2023-04-16T19:27:56.347" v="1744" actId="26606"/>
          <ac:picMkLst>
            <pc:docMk/>
            <pc:sldMk cId="4219570804" sldId="275"/>
            <ac:picMk id="3085" creationId="{561B34F5-88E5-4711-BC16-3005C29AD7C6}"/>
          </ac:picMkLst>
        </pc:picChg>
        <pc:picChg chg="del">
          <ac:chgData name="Laban" userId="a73466de37626084" providerId="LiveId" clId="{1FDC56CB-FD77-4934-AA83-210FC97D939A}" dt="2023-04-16T19:27:56.347" v="1744" actId="26606"/>
          <ac:picMkLst>
            <pc:docMk/>
            <pc:sldMk cId="4219570804" sldId="275"/>
            <ac:picMk id="3087" creationId="{4F3661D0-2268-4D3E-88BA-0647BCBE33AF}"/>
          </ac:picMkLst>
        </pc:picChg>
        <pc:picChg chg="add mod">
          <ac:chgData name="Laban" userId="a73466de37626084" providerId="LiveId" clId="{1FDC56CB-FD77-4934-AA83-210FC97D939A}" dt="2023-04-16T19:27:56.347" v="1744" actId="26606"/>
          <ac:picMkLst>
            <pc:docMk/>
            <pc:sldMk cId="4219570804" sldId="275"/>
            <ac:picMk id="4098" creationId="{70D2ED23-C674-0887-4017-F93969473E3F}"/>
          </ac:picMkLst>
        </pc:picChg>
        <pc:picChg chg="add">
          <ac:chgData name="Laban" userId="a73466de37626084" providerId="LiveId" clId="{1FDC56CB-FD77-4934-AA83-210FC97D939A}" dt="2023-04-16T19:27:56.347" v="1744" actId="26606"/>
          <ac:picMkLst>
            <pc:docMk/>
            <pc:sldMk cId="4219570804" sldId="275"/>
            <ac:picMk id="4103" creationId="{AA085689-791F-4B8F-9F30-12415B97D366}"/>
          </ac:picMkLst>
        </pc:picChg>
        <pc:picChg chg="add">
          <ac:chgData name="Laban" userId="a73466de37626084" providerId="LiveId" clId="{1FDC56CB-FD77-4934-AA83-210FC97D939A}" dt="2023-04-16T19:27:56.347" v="1744" actId="26606"/>
          <ac:picMkLst>
            <pc:docMk/>
            <pc:sldMk cId="4219570804" sldId="275"/>
            <ac:picMk id="4105" creationId="{AA3FED7F-6821-47C0-A464-E9278B24129E}"/>
          </ac:picMkLst>
        </pc:picChg>
        <pc:picChg chg="add">
          <ac:chgData name="Laban" userId="a73466de37626084" providerId="LiveId" clId="{1FDC56CB-FD77-4934-AA83-210FC97D939A}" dt="2023-04-16T19:27:56.347" v="1744" actId="26606"/>
          <ac:picMkLst>
            <pc:docMk/>
            <pc:sldMk cId="4219570804" sldId="275"/>
            <ac:picMk id="4109" creationId="{561B34F5-88E5-4711-BC16-3005C29AD7C6}"/>
          </ac:picMkLst>
        </pc:picChg>
        <pc:picChg chg="add">
          <ac:chgData name="Laban" userId="a73466de37626084" providerId="LiveId" clId="{1FDC56CB-FD77-4934-AA83-210FC97D939A}" dt="2023-04-16T19:27:56.347" v="1744" actId="26606"/>
          <ac:picMkLst>
            <pc:docMk/>
            <pc:sldMk cId="4219570804" sldId="275"/>
            <ac:picMk id="4111" creationId="{4F3661D0-2268-4D3E-88BA-0647BCBE33AF}"/>
          </ac:picMkLst>
        </pc:picChg>
      </pc:sldChg>
      <pc:sldChg chg="addSp delSp modSp add mod">
        <pc:chgData name="Laban" userId="a73466de37626084" providerId="LiveId" clId="{1FDC56CB-FD77-4934-AA83-210FC97D939A}" dt="2023-04-16T19:43:28.745" v="2456" actId="14100"/>
        <pc:sldMkLst>
          <pc:docMk/>
          <pc:sldMk cId="3779209555" sldId="276"/>
        </pc:sldMkLst>
        <pc:spChg chg="mod">
          <ac:chgData name="Laban" userId="a73466de37626084" providerId="LiveId" clId="{1FDC56CB-FD77-4934-AA83-210FC97D939A}" dt="2023-04-16T19:43:15.093" v="2454" actId="20577"/>
          <ac:spMkLst>
            <pc:docMk/>
            <pc:sldMk cId="3779209555" sldId="276"/>
            <ac:spMk id="2" creationId="{5F3F6C66-D6D7-4A72-9928-967AEA400766}"/>
          </ac:spMkLst>
        </pc:spChg>
        <pc:spChg chg="del">
          <ac:chgData name="Laban" userId="a73466de37626084" providerId="LiveId" clId="{1FDC56CB-FD77-4934-AA83-210FC97D939A}" dt="2023-04-16T19:42:32.147" v="2372" actId="26606"/>
          <ac:spMkLst>
            <pc:docMk/>
            <pc:sldMk cId="3779209555" sldId="276"/>
            <ac:spMk id="4107" creationId="{8F54B2FB-3F54-4350-8D1B-F86D677CA7ED}"/>
          </ac:spMkLst>
        </pc:spChg>
        <pc:spChg chg="del">
          <ac:chgData name="Laban" userId="a73466de37626084" providerId="LiveId" clId="{1FDC56CB-FD77-4934-AA83-210FC97D939A}" dt="2023-04-16T19:42:32.147" v="2372" actId="26606"/>
          <ac:spMkLst>
            <pc:docMk/>
            <pc:sldMk cId="3779209555" sldId="276"/>
            <ac:spMk id="4113" creationId="{DDB56DB5-0324-4F79-9AB8-CB18C1DC8743}"/>
          </ac:spMkLst>
        </pc:spChg>
        <pc:spChg chg="add">
          <ac:chgData name="Laban" userId="a73466de37626084" providerId="LiveId" clId="{1FDC56CB-FD77-4934-AA83-210FC97D939A}" dt="2023-04-16T19:42:32.147" v="2372" actId="26606"/>
          <ac:spMkLst>
            <pc:docMk/>
            <pc:sldMk cId="3779209555" sldId="276"/>
            <ac:spMk id="5131" creationId="{B9C04DC5-313B-4FE4-B868-5672A376419F}"/>
          </ac:spMkLst>
        </pc:spChg>
        <pc:spChg chg="add">
          <ac:chgData name="Laban" userId="a73466de37626084" providerId="LiveId" clId="{1FDC56CB-FD77-4934-AA83-210FC97D939A}" dt="2023-04-16T19:42:32.147" v="2372" actId="26606"/>
          <ac:spMkLst>
            <pc:docMk/>
            <pc:sldMk cId="3779209555" sldId="276"/>
            <ac:spMk id="5137" creationId="{329FDD08-42D8-4AFF-90E5-5DAA5BC4CBD8}"/>
          </ac:spMkLst>
        </pc:spChg>
        <pc:spChg chg="add">
          <ac:chgData name="Laban" userId="a73466de37626084" providerId="LiveId" clId="{1FDC56CB-FD77-4934-AA83-210FC97D939A}" dt="2023-04-16T19:42:32.147" v="2372" actId="26606"/>
          <ac:spMkLst>
            <pc:docMk/>
            <pc:sldMk cId="3779209555" sldId="276"/>
            <ac:spMk id="5139" creationId="{CCC86F1E-8E2D-4B0B-BB05-41E8E936CB9B}"/>
          </ac:spMkLst>
        </pc:spChg>
        <pc:picChg chg="del">
          <ac:chgData name="Laban" userId="a73466de37626084" providerId="LiveId" clId="{1FDC56CB-FD77-4934-AA83-210FC97D939A}" dt="2023-04-16T19:42:17.964" v="2370" actId="478"/>
          <ac:picMkLst>
            <pc:docMk/>
            <pc:sldMk cId="3779209555" sldId="276"/>
            <ac:picMk id="4098" creationId="{70D2ED23-C674-0887-4017-F93969473E3F}"/>
          </ac:picMkLst>
        </pc:picChg>
        <pc:picChg chg="del">
          <ac:chgData name="Laban" userId="a73466de37626084" providerId="LiveId" clId="{1FDC56CB-FD77-4934-AA83-210FC97D939A}" dt="2023-04-16T19:42:32.147" v="2372" actId="26606"/>
          <ac:picMkLst>
            <pc:docMk/>
            <pc:sldMk cId="3779209555" sldId="276"/>
            <ac:picMk id="4103" creationId="{AA085689-791F-4B8F-9F30-12415B97D366}"/>
          </ac:picMkLst>
        </pc:picChg>
        <pc:picChg chg="del">
          <ac:chgData name="Laban" userId="a73466de37626084" providerId="LiveId" clId="{1FDC56CB-FD77-4934-AA83-210FC97D939A}" dt="2023-04-16T19:42:32.147" v="2372" actId="26606"/>
          <ac:picMkLst>
            <pc:docMk/>
            <pc:sldMk cId="3779209555" sldId="276"/>
            <ac:picMk id="4105" creationId="{AA3FED7F-6821-47C0-A464-E9278B24129E}"/>
          </ac:picMkLst>
        </pc:picChg>
        <pc:picChg chg="del">
          <ac:chgData name="Laban" userId="a73466de37626084" providerId="LiveId" clId="{1FDC56CB-FD77-4934-AA83-210FC97D939A}" dt="2023-04-16T19:42:32.147" v="2372" actId="26606"/>
          <ac:picMkLst>
            <pc:docMk/>
            <pc:sldMk cId="3779209555" sldId="276"/>
            <ac:picMk id="4109" creationId="{561B34F5-88E5-4711-BC16-3005C29AD7C6}"/>
          </ac:picMkLst>
        </pc:picChg>
        <pc:picChg chg="del">
          <ac:chgData name="Laban" userId="a73466de37626084" providerId="LiveId" clId="{1FDC56CB-FD77-4934-AA83-210FC97D939A}" dt="2023-04-16T19:42:32.147" v="2372" actId="26606"/>
          <ac:picMkLst>
            <pc:docMk/>
            <pc:sldMk cId="3779209555" sldId="276"/>
            <ac:picMk id="4111" creationId="{4F3661D0-2268-4D3E-88BA-0647BCBE33AF}"/>
          </ac:picMkLst>
        </pc:picChg>
        <pc:picChg chg="add mod">
          <ac:chgData name="Laban" userId="a73466de37626084" providerId="LiveId" clId="{1FDC56CB-FD77-4934-AA83-210FC97D939A}" dt="2023-04-16T19:43:28.745" v="2456" actId="14100"/>
          <ac:picMkLst>
            <pc:docMk/>
            <pc:sldMk cId="3779209555" sldId="276"/>
            <ac:picMk id="5122" creationId="{BC341F7B-D7FF-65A2-D8E9-7150B2AB051D}"/>
          </ac:picMkLst>
        </pc:picChg>
        <pc:picChg chg="add">
          <ac:chgData name="Laban" userId="a73466de37626084" providerId="LiveId" clId="{1FDC56CB-FD77-4934-AA83-210FC97D939A}" dt="2023-04-16T19:42:32.147" v="2372" actId="26606"/>
          <ac:picMkLst>
            <pc:docMk/>
            <pc:sldMk cId="3779209555" sldId="276"/>
            <ac:picMk id="5127" creationId="{7594FC8B-8CD2-407F-94F1-9C71F5AEC2B6}"/>
          </ac:picMkLst>
        </pc:picChg>
        <pc:picChg chg="add">
          <ac:chgData name="Laban" userId="a73466de37626084" providerId="LiveId" clId="{1FDC56CB-FD77-4934-AA83-210FC97D939A}" dt="2023-04-16T19:42:32.147" v="2372" actId="26606"/>
          <ac:picMkLst>
            <pc:docMk/>
            <pc:sldMk cId="3779209555" sldId="276"/>
            <ac:picMk id="5129" creationId="{DBABC971-8D40-4A4F-AC60-28B9172789B9}"/>
          </ac:picMkLst>
        </pc:picChg>
        <pc:picChg chg="add">
          <ac:chgData name="Laban" userId="a73466de37626084" providerId="LiveId" clId="{1FDC56CB-FD77-4934-AA83-210FC97D939A}" dt="2023-04-16T19:42:32.147" v="2372" actId="26606"/>
          <ac:picMkLst>
            <pc:docMk/>
            <pc:sldMk cId="3779209555" sldId="276"/>
            <ac:picMk id="5133" creationId="{791AE23E-90C9-4963-96E2-8DADBFC3BC09}"/>
          </ac:picMkLst>
        </pc:picChg>
        <pc:picChg chg="add">
          <ac:chgData name="Laban" userId="a73466de37626084" providerId="LiveId" clId="{1FDC56CB-FD77-4934-AA83-210FC97D939A}" dt="2023-04-16T19:42:32.147" v="2372" actId="26606"/>
          <ac:picMkLst>
            <pc:docMk/>
            <pc:sldMk cId="3779209555" sldId="276"/>
            <ac:picMk id="5135" creationId="{C5F93E90-4379-4AAC-B021-E5FA6D974AE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Overview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 Understanding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Next Steps</a:t>
          </a:r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2E2D0511-53A6-4721-8C66-B80627D9ADD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Recommendations</a:t>
          </a:r>
        </a:p>
      </dgm:t>
    </dgm:pt>
    <dgm:pt modelId="{2C6974F9-CEA6-4B82-9082-9FC498349A14}" type="parTrans" cxnId="{7822A164-D33B-42A9-AB26-2E2E7901E90E}">
      <dgm:prSet/>
      <dgm:spPr/>
      <dgm:t>
        <a:bodyPr/>
        <a:lstStyle/>
        <a:p>
          <a:endParaRPr lang="en-KE"/>
        </a:p>
      </dgm:t>
    </dgm:pt>
    <dgm:pt modelId="{B81BB7A1-46DD-465B-B4BA-0103C5FC0B60}" type="sibTrans" cxnId="{7822A164-D33B-42A9-AB26-2E2E7901E90E}">
      <dgm:prSet/>
      <dgm:spPr/>
      <dgm:t>
        <a:bodyPr/>
        <a:lstStyle/>
        <a:p>
          <a:endParaRPr lang="en-KE"/>
        </a:p>
      </dgm:t>
    </dgm:pt>
    <dgm:pt modelId="{3E0C230A-8A2E-4B9E-96F8-CAB812AE126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Understanding</a:t>
          </a:r>
        </a:p>
      </dgm:t>
    </dgm:pt>
    <dgm:pt modelId="{4805AB8C-650E-42A4-AD19-E994D583FE55}" type="parTrans" cxnId="{90AE4393-E560-4617-A2A2-05AF6AF3DC9E}">
      <dgm:prSet/>
      <dgm:spPr/>
      <dgm:t>
        <a:bodyPr/>
        <a:lstStyle/>
        <a:p>
          <a:endParaRPr lang="en-KE"/>
        </a:p>
      </dgm:t>
    </dgm:pt>
    <dgm:pt modelId="{09284763-96A4-4759-BFA9-01373133D21D}" type="sibTrans" cxnId="{90AE4393-E560-4617-A2A2-05AF6AF3DC9E}">
      <dgm:prSet/>
      <dgm:spPr/>
      <dgm:t>
        <a:bodyPr/>
        <a:lstStyle/>
        <a:p>
          <a:endParaRPr lang="en-KE"/>
        </a:p>
      </dgm:t>
    </dgm:pt>
    <dgm:pt modelId="{99729FE5-40BF-4F3B-A957-5271A67D31D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Analysis</a:t>
          </a:r>
        </a:p>
      </dgm:t>
    </dgm:pt>
    <dgm:pt modelId="{E71CE4B7-BAB8-4CA9-A321-ED694D788E17}" type="parTrans" cxnId="{45997365-9A34-41C8-8BA9-1E7EBCD5182A}">
      <dgm:prSet/>
      <dgm:spPr/>
      <dgm:t>
        <a:bodyPr/>
        <a:lstStyle/>
        <a:p>
          <a:endParaRPr lang="en-KE"/>
        </a:p>
      </dgm:t>
    </dgm:pt>
    <dgm:pt modelId="{5300CBA7-1FE2-4A01-AE01-E5F26BAB7079}" type="sibTrans" cxnId="{45997365-9A34-41C8-8BA9-1E7EBCD5182A}">
      <dgm:prSet/>
      <dgm:spPr/>
      <dgm:t>
        <a:bodyPr/>
        <a:lstStyle/>
        <a:p>
          <a:endParaRPr lang="en-KE"/>
        </a:p>
      </dgm:t>
    </dgm:pt>
    <dgm:pt modelId="{536D0097-A245-4152-8984-CC3ABB7DF273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DB8DBD9D-81A4-425A-BACC-11558B39BA4F}" type="pres">
      <dgm:prSet presAssocID="{4AF52931-E4CA-4429-AACB-B8747CDB2409}" presName="compNode" presStyleCnt="0"/>
      <dgm:spPr/>
    </dgm:pt>
    <dgm:pt modelId="{DE4D0CB4-0619-47EF-A746-365405D39958}" type="pres">
      <dgm:prSet presAssocID="{4AF52931-E4CA-4429-AACB-B8747CDB2409}" presName="bgRect" presStyleLbl="bgShp" presStyleIdx="0" presStyleCnt="6"/>
      <dgm:spPr/>
    </dgm:pt>
    <dgm:pt modelId="{ABC6D826-A6E6-42EC-BF0E-9025B33009B2}" type="pres">
      <dgm:prSet presAssocID="{4AF52931-E4CA-4429-AACB-B8747CDB240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E7294FB-7627-4D43-88C1-EE466B3369AD}" type="pres">
      <dgm:prSet presAssocID="{4AF52931-E4CA-4429-AACB-B8747CDB2409}" presName="spaceRect" presStyleCnt="0"/>
      <dgm:spPr/>
    </dgm:pt>
    <dgm:pt modelId="{573FC8C9-03E6-4269-9DB7-824A4479C21C}" type="pres">
      <dgm:prSet presAssocID="{4AF52931-E4CA-4429-AACB-B8747CDB2409}" presName="parTx" presStyleLbl="revTx" presStyleIdx="0" presStyleCnt="6">
        <dgm:presLayoutVars>
          <dgm:chMax val="0"/>
          <dgm:chPref val="0"/>
        </dgm:presLayoutVars>
      </dgm:prSet>
      <dgm:spPr/>
    </dgm:pt>
    <dgm:pt modelId="{5F2C253B-D9B7-4F6A-BC58-58675D37BE4B}" type="pres">
      <dgm:prSet presAssocID="{D86AF01C-9CBC-41F8-9354-48CD82BDFDC9}" presName="sibTrans" presStyleCnt="0"/>
      <dgm:spPr/>
    </dgm:pt>
    <dgm:pt modelId="{6802359D-3E26-495D-95C0-D50D2FF0A0AB}" type="pres">
      <dgm:prSet presAssocID="{81BEB84D-9A77-49C6-9301-B3359FCAC75F}" presName="compNode" presStyleCnt="0"/>
      <dgm:spPr/>
    </dgm:pt>
    <dgm:pt modelId="{B58CA141-504B-412A-818E-73651C363A3D}" type="pres">
      <dgm:prSet presAssocID="{81BEB84D-9A77-49C6-9301-B3359FCAC75F}" presName="bgRect" presStyleLbl="bgShp" presStyleIdx="1" presStyleCnt="6"/>
      <dgm:spPr/>
    </dgm:pt>
    <dgm:pt modelId="{AFC95015-001F-49EB-8731-0714E310C46E}" type="pres">
      <dgm:prSet presAssocID="{81BEB84D-9A77-49C6-9301-B3359FCAC75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D4F75FDB-FBCC-4B87-AABC-5ADBB261BB02}" type="pres">
      <dgm:prSet presAssocID="{81BEB84D-9A77-49C6-9301-B3359FCAC75F}" presName="spaceRect" presStyleCnt="0"/>
      <dgm:spPr/>
    </dgm:pt>
    <dgm:pt modelId="{8C6416B8-BF6E-4B19-A8CD-80E01FEB1ED8}" type="pres">
      <dgm:prSet presAssocID="{81BEB84D-9A77-49C6-9301-B3359FCAC75F}" presName="parTx" presStyleLbl="revTx" presStyleIdx="1" presStyleCnt="6">
        <dgm:presLayoutVars>
          <dgm:chMax val="0"/>
          <dgm:chPref val="0"/>
        </dgm:presLayoutVars>
      </dgm:prSet>
      <dgm:spPr/>
    </dgm:pt>
    <dgm:pt modelId="{91C06081-CFBE-49AB-AE47-FB2FE4BD1620}" type="pres">
      <dgm:prSet presAssocID="{5D260F18-25D2-4074-87F1-7E78DDA61C58}" presName="sibTrans" presStyleCnt="0"/>
      <dgm:spPr/>
    </dgm:pt>
    <dgm:pt modelId="{CF31D65A-ABA1-4492-8F04-30146375873A}" type="pres">
      <dgm:prSet presAssocID="{3E0C230A-8A2E-4B9E-96F8-CAB812AE126E}" presName="compNode" presStyleCnt="0"/>
      <dgm:spPr/>
    </dgm:pt>
    <dgm:pt modelId="{EC474464-5125-4523-A5F5-013DAD4420B8}" type="pres">
      <dgm:prSet presAssocID="{3E0C230A-8A2E-4B9E-96F8-CAB812AE126E}" presName="bgRect" presStyleLbl="bgShp" presStyleIdx="2" presStyleCnt="6"/>
      <dgm:spPr/>
    </dgm:pt>
    <dgm:pt modelId="{018B1026-56B3-4116-A155-F4C95DD1B97A}" type="pres">
      <dgm:prSet presAssocID="{3E0C230A-8A2E-4B9E-96F8-CAB812AE126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ft Brain with solid fill"/>
        </a:ext>
      </dgm:extLst>
    </dgm:pt>
    <dgm:pt modelId="{82AF987B-01F3-4F5D-8A38-9619124F1F75}" type="pres">
      <dgm:prSet presAssocID="{3E0C230A-8A2E-4B9E-96F8-CAB812AE126E}" presName="spaceRect" presStyleCnt="0"/>
      <dgm:spPr/>
    </dgm:pt>
    <dgm:pt modelId="{15DDD188-E4B6-4EA9-8D5C-3F5537575CDB}" type="pres">
      <dgm:prSet presAssocID="{3E0C230A-8A2E-4B9E-96F8-CAB812AE126E}" presName="parTx" presStyleLbl="revTx" presStyleIdx="2" presStyleCnt="6">
        <dgm:presLayoutVars>
          <dgm:chMax val="0"/>
          <dgm:chPref val="0"/>
        </dgm:presLayoutVars>
      </dgm:prSet>
      <dgm:spPr/>
    </dgm:pt>
    <dgm:pt modelId="{B940D09A-393B-4A8D-961B-2AF2E2CF0979}" type="pres">
      <dgm:prSet presAssocID="{09284763-96A4-4759-BFA9-01373133D21D}" presName="sibTrans" presStyleCnt="0"/>
      <dgm:spPr/>
    </dgm:pt>
    <dgm:pt modelId="{C40760CB-2561-4882-BD9C-29DF0C46FED4}" type="pres">
      <dgm:prSet presAssocID="{99729FE5-40BF-4F3B-A957-5271A67D31DF}" presName="compNode" presStyleCnt="0"/>
      <dgm:spPr/>
    </dgm:pt>
    <dgm:pt modelId="{6BE17509-B53E-464A-A3B4-DDC34D9BF95C}" type="pres">
      <dgm:prSet presAssocID="{99729FE5-40BF-4F3B-A957-5271A67D31DF}" presName="bgRect" presStyleLbl="bgShp" presStyleIdx="3" presStyleCnt="6"/>
      <dgm:spPr/>
    </dgm:pt>
    <dgm:pt modelId="{FC00C652-F0F0-4F81-8B32-B595F375D1AF}" type="pres">
      <dgm:prSet presAssocID="{99729FE5-40BF-4F3B-A957-5271A67D31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emic flattening curve bar graph with solid fill"/>
        </a:ext>
      </dgm:extLst>
    </dgm:pt>
    <dgm:pt modelId="{CDA16145-875A-4E2E-9415-0B3A226A0EF6}" type="pres">
      <dgm:prSet presAssocID="{99729FE5-40BF-4F3B-A957-5271A67D31DF}" presName="spaceRect" presStyleCnt="0"/>
      <dgm:spPr/>
    </dgm:pt>
    <dgm:pt modelId="{7F856A8A-505E-44A4-B2DA-451FD00AAB40}" type="pres">
      <dgm:prSet presAssocID="{99729FE5-40BF-4F3B-A957-5271A67D31DF}" presName="parTx" presStyleLbl="revTx" presStyleIdx="3" presStyleCnt="6">
        <dgm:presLayoutVars>
          <dgm:chMax val="0"/>
          <dgm:chPref val="0"/>
        </dgm:presLayoutVars>
      </dgm:prSet>
      <dgm:spPr/>
    </dgm:pt>
    <dgm:pt modelId="{49B8D559-87BC-45DB-9F15-9E84131A19B5}" type="pres">
      <dgm:prSet presAssocID="{5300CBA7-1FE2-4A01-AE01-E5F26BAB7079}" presName="sibTrans" presStyleCnt="0"/>
      <dgm:spPr/>
    </dgm:pt>
    <dgm:pt modelId="{876F0728-869B-43A3-83EC-09BED2CB002B}" type="pres">
      <dgm:prSet presAssocID="{2E2D0511-53A6-4721-8C66-B80627D9ADD1}" presName="compNode" presStyleCnt="0"/>
      <dgm:spPr/>
    </dgm:pt>
    <dgm:pt modelId="{652A6883-2EAC-404A-B2FA-228FDE615B9A}" type="pres">
      <dgm:prSet presAssocID="{2E2D0511-53A6-4721-8C66-B80627D9ADD1}" presName="bgRect" presStyleLbl="bgShp" presStyleIdx="4" presStyleCnt="6"/>
      <dgm:spPr/>
    </dgm:pt>
    <dgm:pt modelId="{1928FB64-E8C5-48AB-A583-47259E05DD53}" type="pres">
      <dgm:prSet presAssocID="{2E2D0511-53A6-4721-8C66-B80627D9ADD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8F8264F3-97B1-4A2B-A945-1B639BCA243C}" type="pres">
      <dgm:prSet presAssocID="{2E2D0511-53A6-4721-8C66-B80627D9ADD1}" presName="spaceRect" presStyleCnt="0"/>
      <dgm:spPr/>
    </dgm:pt>
    <dgm:pt modelId="{04336366-492B-4D12-9BC5-0B149624162D}" type="pres">
      <dgm:prSet presAssocID="{2E2D0511-53A6-4721-8C66-B80627D9ADD1}" presName="parTx" presStyleLbl="revTx" presStyleIdx="4" presStyleCnt="6">
        <dgm:presLayoutVars>
          <dgm:chMax val="0"/>
          <dgm:chPref val="0"/>
        </dgm:presLayoutVars>
      </dgm:prSet>
      <dgm:spPr/>
    </dgm:pt>
    <dgm:pt modelId="{F70C5067-5BA7-4D54-8316-3F88482961F5}" type="pres">
      <dgm:prSet presAssocID="{B81BB7A1-46DD-465B-B4BA-0103C5FC0B60}" presName="sibTrans" presStyleCnt="0"/>
      <dgm:spPr/>
    </dgm:pt>
    <dgm:pt modelId="{780F5C81-E187-46CA-9F2B-7655A74715CA}" type="pres">
      <dgm:prSet presAssocID="{BFF9359E-E9B1-4B73-BACC-2C7988765B16}" presName="compNode" presStyleCnt="0"/>
      <dgm:spPr/>
    </dgm:pt>
    <dgm:pt modelId="{2DD6782C-3741-43AC-8E3F-C7C2A5A092FE}" type="pres">
      <dgm:prSet presAssocID="{BFF9359E-E9B1-4B73-BACC-2C7988765B16}" presName="bgRect" presStyleLbl="bgShp" presStyleIdx="5" presStyleCnt="6"/>
      <dgm:spPr/>
    </dgm:pt>
    <dgm:pt modelId="{22E3D4D5-84E6-41EE-BF94-D56D24841B8B}" type="pres">
      <dgm:prSet presAssocID="{BFF9359E-E9B1-4B73-BACC-2C7988765B16}" presName="iconRect" presStyleLbl="node1" presStyleIdx="5" presStyleCnt="6" custLinFactNeighborY="-1871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97079802-B104-4A91-9CE1-92B9B5C9364A}" type="pres">
      <dgm:prSet presAssocID="{BFF9359E-E9B1-4B73-BACC-2C7988765B16}" presName="spaceRect" presStyleCnt="0"/>
      <dgm:spPr/>
    </dgm:pt>
    <dgm:pt modelId="{61C9C6B6-F051-4AFC-B696-34674ED32FC0}" type="pres">
      <dgm:prSet presAssocID="{BFF9359E-E9B1-4B73-BACC-2C7988765B1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8A76C13-699B-4EB6-9B51-886F87532FB7}" type="presOf" srcId="{99729FE5-40BF-4F3B-A957-5271A67D31DF}" destId="{7F856A8A-505E-44A4-B2DA-451FD00AAB40}" srcOrd="0" destOrd="0" presId="urn:microsoft.com/office/officeart/2018/2/layout/IconVerticalSolidList"/>
    <dgm:cxn modelId="{6CE42D31-A5CD-4293-9252-02BB7390D545}" type="presOf" srcId="{4AF52931-E4CA-4429-AACB-B8747CDB2409}" destId="{573FC8C9-03E6-4269-9DB7-824A4479C21C}" srcOrd="0" destOrd="0" presId="urn:microsoft.com/office/officeart/2018/2/layout/IconVerticalSolidList"/>
    <dgm:cxn modelId="{7822A164-D33B-42A9-AB26-2E2E7901E90E}" srcId="{C7720856-93F0-4CC7-B7FD-2466914A11D4}" destId="{2E2D0511-53A6-4721-8C66-B80627D9ADD1}" srcOrd="4" destOrd="0" parTransId="{2C6974F9-CEA6-4B82-9082-9FC498349A14}" sibTransId="{B81BB7A1-46DD-465B-B4BA-0103C5FC0B60}"/>
    <dgm:cxn modelId="{45997365-9A34-41C8-8BA9-1E7EBCD5182A}" srcId="{C7720856-93F0-4CC7-B7FD-2466914A11D4}" destId="{99729FE5-40BF-4F3B-A957-5271A67D31DF}" srcOrd="3" destOrd="0" parTransId="{E71CE4B7-BAB8-4CA9-A321-ED694D788E17}" sibTransId="{5300CBA7-1FE2-4A01-AE01-E5F26BAB7079}"/>
    <dgm:cxn modelId="{516EC545-1971-48B3-978C-4756FCDCCFD9}" srcId="{C7720856-93F0-4CC7-B7FD-2466914A11D4}" destId="{BFF9359E-E9B1-4B73-BACC-2C7988765B16}" srcOrd="5" destOrd="0" parTransId="{6E0A40FA-1B79-4089-8B9A-3BA22865FE4E}" sibTransId="{1CEF1965-C516-4C44-BAE3-2FA3F5116930}"/>
    <dgm:cxn modelId="{F9899549-F706-4D9A-8D30-CC87785A4BD1}" type="presOf" srcId="{BFF9359E-E9B1-4B73-BACC-2C7988765B16}" destId="{61C9C6B6-F051-4AFC-B696-34674ED32FC0}" srcOrd="0" destOrd="0" presId="urn:microsoft.com/office/officeart/2018/2/layout/IconVerticalSolidList"/>
    <dgm:cxn modelId="{745B6C74-C9FD-47F7-996E-2D57D164A5C8}" type="presOf" srcId="{81BEB84D-9A77-49C6-9301-B3359FCAC75F}" destId="{8C6416B8-BF6E-4B19-A8CD-80E01FEB1ED8}" srcOrd="0" destOrd="0" presId="urn:microsoft.com/office/officeart/2018/2/layout/IconVerticalSolidList"/>
    <dgm:cxn modelId="{A1640382-8E21-49A6-9544-A0C7239A4172}" type="presOf" srcId="{2E2D0511-53A6-4721-8C66-B80627D9ADD1}" destId="{04336366-492B-4D12-9BC5-0B149624162D}" srcOrd="0" destOrd="0" presId="urn:microsoft.com/office/officeart/2018/2/layout/IconVerticalSolidList"/>
    <dgm:cxn modelId="{3E642A91-AA75-48A5-8F00-5E0160560635}" type="presOf" srcId="{3E0C230A-8A2E-4B9E-96F8-CAB812AE126E}" destId="{15DDD188-E4B6-4EA9-8D5C-3F5537575CDB}" srcOrd="0" destOrd="0" presId="urn:microsoft.com/office/officeart/2018/2/layout/IconVerticalSolidList"/>
    <dgm:cxn modelId="{90AE4393-E560-4617-A2A2-05AF6AF3DC9E}" srcId="{C7720856-93F0-4CC7-B7FD-2466914A11D4}" destId="{3E0C230A-8A2E-4B9E-96F8-CAB812AE126E}" srcOrd="2" destOrd="0" parTransId="{4805AB8C-650E-42A4-AD19-E994D583FE55}" sibTransId="{09284763-96A4-4759-BFA9-01373133D21D}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0314A3D2-5E17-48C8-86C5-FD62237EACB0}" type="presOf" srcId="{C7720856-93F0-4CC7-B7FD-2466914A11D4}" destId="{536D0097-A245-4152-8984-CC3ABB7DF273}" srcOrd="0" destOrd="0" presId="urn:microsoft.com/office/officeart/2018/2/layout/IconVerticalSolidList"/>
    <dgm:cxn modelId="{98B89911-E2C3-40B5-8E4D-32E9D5AF57FA}" type="presParOf" srcId="{536D0097-A245-4152-8984-CC3ABB7DF273}" destId="{DB8DBD9D-81A4-425A-BACC-11558B39BA4F}" srcOrd="0" destOrd="0" presId="urn:microsoft.com/office/officeart/2018/2/layout/IconVerticalSolidList"/>
    <dgm:cxn modelId="{AC1D2426-5DFE-4D6E-A87C-447D261455F2}" type="presParOf" srcId="{DB8DBD9D-81A4-425A-BACC-11558B39BA4F}" destId="{DE4D0CB4-0619-47EF-A746-365405D39958}" srcOrd="0" destOrd="0" presId="urn:microsoft.com/office/officeart/2018/2/layout/IconVerticalSolidList"/>
    <dgm:cxn modelId="{1D260F22-1154-411C-BE72-65712F06CB44}" type="presParOf" srcId="{DB8DBD9D-81A4-425A-BACC-11558B39BA4F}" destId="{ABC6D826-A6E6-42EC-BF0E-9025B33009B2}" srcOrd="1" destOrd="0" presId="urn:microsoft.com/office/officeart/2018/2/layout/IconVerticalSolidList"/>
    <dgm:cxn modelId="{851491A2-CC50-4F98-8620-1B16BCAA1E5F}" type="presParOf" srcId="{DB8DBD9D-81A4-425A-BACC-11558B39BA4F}" destId="{3E7294FB-7627-4D43-88C1-EE466B3369AD}" srcOrd="2" destOrd="0" presId="urn:microsoft.com/office/officeart/2018/2/layout/IconVerticalSolidList"/>
    <dgm:cxn modelId="{334AEA8F-9DBB-474B-B77E-C1F08C98FC4E}" type="presParOf" srcId="{DB8DBD9D-81A4-425A-BACC-11558B39BA4F}" destId="{573FC8C9-03E6-4269-9DB7-824A4479C21C}" srcOrd="3" destOrd="0" presId="urn:microsoft.com/office/officeart/2018/2/layout/IconVerticalSolidList"/>
    <dgm:cxn modelId="{254B904F-3F35-42D3-93F4-1CDEA88A8153}" type="presParOf" srcId="{536D0097-A245-4152-8984-CC3ABB7DF273}" destId="{5F2C253B-D9B7-4F6A-BC58-58675D37BE4B}" srcOrd="1" destOrd="0" presId="urn:microsoft.com/office/officeart/2018/2/layout/IconVerticalSolidList"/>
    <dgm:cxn modelId="{EA473A5F-67A7-465E-8AF0-BCC7AA4998D7}" type="presParOf" srcId="{536D0097-A245-4152-8984-CC3ABB7DF273}" destId="{6802359D-3E26-495D-95C0-D50D2FF0A0AB}" srcOrd="2" destOrd="0" presId="urn:microsoft.com/office/officeart/2018/2/layout/IconVerticalSolidList"/>
    <dgm:cxn modelId="{3EA1E20D-3681-4C75-B15D-5D1DD3930DEE}" type="presParOf" srcId="{6802359D-3E26-495D-95C0-D50D2FF0A0AB}" destId="{B58CA141-504B-412A-818E-73651C363A3D}" srcOrd="0" destOrd="0" presId="urn:microsoft.com/office/officeart/2018/2/layout/IconVerticalSolidList"/>
    <dgm:cxn modelId="{FDCE3AB2-924B-400D-A9DE-D08297DAF291}" type="presParOf" srcId="{6802359D-3E26-495D-95C0-D50D2FF0A0AB}" destId="{AFC95015-001F-49EB-8731-0714E310C46E}" srcOrd="1" destOrd="0" presId="urn:microsoft.com/office/officeart/2018/2/layout/IconVerticalSolidList"/>
    <dgm:cxn modelId="{BDA015F8-97AE-48DF-93CC-7552465E4756}" type="presParOf" srcId="{6802359D-3E26-495D-95C0-D50D2FF0A0AB}" destId="{D4F75FDB-FBCC-4B87-AABC-5ADBB261BB02}" srcOrd="2" destOrd="0" presId="urn:microsoft.com/office/officeart/2018/2/layout/IconVerticalSolidList"/>
    <dgm:cxn modelId="{9F0D6FCF-B728-4D45-BA20-DEE7162FFE27}" type="presParOf" srcId="{6802359D-3E26-495D-95C0-D50D2FF0A0AB}" destId="{8C6416B8-BF6E-4B19-A8CD-80E01FEB1ED8}" srcOrd="3" destOrd="0" presId="urn:microsoft.com/office/officeart/2018/2/layout/IconVerticalSolidList"/>
    <dgm:cxn modelId="{473851C0-4FDC-4DB1-8FC0-25AAC7B6CF71}" type="presParOf" srcId="{536D0097-A245-4152-8984-CC3ABB7DF273}" destId="{91C06081-CFBE-49AB-AE47-FB2FE4BD1620}" srcOrd="3" destOrd="0" presId="urn:microsoft.com/office/officeart/2018/2/layout/IconVerticalSolidList"/>
    <dgm:cxn modelId="{08FB74D5-3F6E-453E-946A-01D63B94EA82}" type="presParOf" srcId="{536D0097-A245-4152-8984-CC3ABB7DF273}" destId="{CF31D65A-ABA1-4492-8F04-30146375873A}" srcOrd="4" destOrd="0" presId="urn:microsoft.com/office/officeart/2018/2/layout/IconVerticalSolidList"/>
    <dgm:cxn modelId="{1EFB0FC6-7653-45AD-BA4F-126733E78D7B}" type="presParOf" srcId="{CF31D65A-ABA1-4492-8F04-30146375873A}" destId="{EC474464-5125-4523-A5F5-013DAD4420B8}" srcOrd="0" destOrd="0" presId="urn:microsoft.com/office/officeart/2018/2/layout/IconVerticalSolidList"/>
    <dgm:cxn modelId="{DE09782E-97F5-4192-B3EE-4A0C0B9DCD4A}" type="presParOf" srcId="{CF31D65A-ABA1-4492-8F04-30146375873A}" destId="{018B1026-56B3-4116-A155-F4C95DD1B97A}" srcOrd="1" destOrd="0" presId="urn:microsoft.com/office/officeart/2018/2/layout/IconVerticalSolidList"/>
    <dgm:cxn modelId="{765D6878-0D1E-45D3-A861-AECA0891CDFD}" type="presParOf" srcId="{CF31D65A-ABA1-4492-8F04-30146375873A}" destId="{82AF987B-01F3-4F5D-8A38-9619124F1F75}" srcOrd="2" destOrd="0" presId="urn:microsoft.com/office/officeart/2018/2/layout/IconVerticalSolidList"/>
    <dgm:cxn modelId="{88A414D6-483F-472C-85CB-7BAEDB996897}" type="presParOf" srcId="{CF31D65A-ABA1-4492-8F04-30146375873A}" destId="{15DDD188-E4B6-4EA9-8D5C-3F5537575CDB}" srcOrd="3" destOrd="0" presId="urn:microsoft.com/office/officeart/2018/2/layout/IconVerticalSolidList"/>
    <dgm:cxn modelId="{EAC869A1-3DF4-4400-AC35-282F9774B5A0}" type="presParOf" srcId="{536D0097-A245-4152-8984-CC3ABB7DF273}" destId="{B940D09A-393B-4A8D-961B-2AF2E2CF0979}" srcOrd="5" destOrd="0" presId="urn:microsoft.com/office/officeart/2018/2/layout/IconVerticalSolidList"/>
    <dgm:cxn modelId="{A166EA56-B974-401B-99EF-728EF0F0A6C7}" type="presParOf" srcId="{536D0097-A245-4152-8984-CC3ABB7DF273}" destId="{C40760CB-2561-4882-BD9C-29DF0C46FED4}" srcOrd="6" destOrd="0" presId="urn:microsoft.com/office/officeart/2018/2/layout/IconVerticalSolidList"/>
    <dgm:cxn modelId="{92BE3247-1886-4C3D-B308-16A735ECADA3}" type="presParOf" srcId="{C40760CB-2561-4882-BD9C-29DF0C46FED4}" destId="{6BE17509-B53E-464A-A3B4-DDC34D9BF95C}" srcOrd="0" destOrd="0" presId="urn:microsoft.com/office/officeart/2018/2/layout/IconVerticalSolidList"/>
    <dgm:cxn modelId="{3A2D39DC-7288-4574-B573-0C732AF47802}" type="presParOf" srcId="{C40760CB-2561-4882-BD9C-29DF0C46FED4}" destId="{FC00C652-F0F0-4F81-8B32-B595F375D1AF}" srcOrd="1" destOrd="0" presId="urn:microsoft.com/office/officeart/2018/2/layout/IconVerticalSolidList"/>
    <dgm:cxn modelId="{F52695B4-88EE-4210-A9A0-156176758F9F}" type="presParOf" srcId="{C40760CB-2561-4882-BD9C-29DF0C46FED4}" destId="{CDA16145-875A-4E2E-9415-0B3A226A0EF6}" srcOrd="2" destOrd="0" presId="urn:microsoft.com/office/officeart/2018/2/layout/IconVerticalSolidList"/>
    <dgm:cxn modelId="{CD2A4A51-7076-43C6-B402-C3EB5156B2CB}" type="presParOf" srcId="{C40760CB-2561-4882-BD9C-29DF0C46FED4}" destId="{7F856A8A-505E-44A4-B2DA-451FD00AAB40}" srcOrd="3" destOrd="0" presId="urn:microsoft.com/office/officeart/2018/2/layout/IconVerticalSolidList"/>
    <dgm:cxn modelId="{D2EB1146-83C3-4784-AF4A-FE9F1D34B914}" type="presParOf" srcId="{536D0097-A245-4152-8984-CC3ABB7DF273}" destId="{49B8D559-87BC-45DB-9F15-9E84131A19B5}" srcOrd="7" destOrd="0" presId="urn:microsoft.com/office/officeart/2018/2/layout/IconVerticalSolidList"/>
    <dgm:cxn modelId="{C144E65F-241E-448B-8D3E-10AA26ACEB2E}" type="presParOf" srcId="{536D0097-A245-4152-8984-CC3ABB7DF273}" destId="{876F0728-869B-43A3-83EC-09BED2CB002B}" srcOrd="8" destOrd="0" presId="urn:microsoft.com/office/officeart/2018/2/layout/IconVerticalSolidList"/>
    <dgm:cxn modelId="{D7120664-2F53-4B47-8134-060BEB61C1CC}" type="presParOf" srcId="{876F0728-869B-43A3-83EC-09BED2CB002B}" destId="{652A6883-2EAC-404A-B2FA-228FDE615B9A}" srcOrd="0" destOrd="0" presId="urn:microsoft.com/office/officeart/2018/2/layout/IconVerticalSolidList"/>
    <dgm:cxn modelId="{46687743-011C-450A-8281-771D8A4155B5}" type="presParOf" srcId="{876F0728-869B-43A3-83EC-09BED2CB002B}" destId="{1928FB64-E8C5-48AB-A583-47259E05DD53}" srcOrd="1" destOrd="0" presId="urn:microsoft.com/office/officeart/2018/2/layout/IconVerticalSolidList"/>
    <dgm:cxn modelId="{D9FEB67F-87F9-4C49-907E-817D215EE330}" type="presParOf" srcId="{876F0728-869B-43A3-83EC-09BED2CB002B}" destId="{8F8264F3-97B1-4A2B-A945-1B639BCA243C}" srcOrd="2" destOrd="0" presId="urn:microsoft.com/office/officeart/2018/2/layout/IconVerticalSolidList"/>
    <dgm:cxn modelId="{4FB6DE37-426C-4F22-844B-9C6A86CD5F5B}" type="presParOf" srcId="{876F0728-869B-43A3-83EC-09BED2CB002B}" destId="{04336366-492B-4D12-9BC5-0B149624162D}" srcOrd="3" destOrd="0" presId="urn:microsoft.com/office/officeart/2018/2/layout/IconVerticalSolidList"/>
    <dgm:cxn modelId="{F801429D-4C86-44A9-8D6A-88892D8F1812}" type="presParOf" srcId="{536D0097-A245-4152-8984-CC3ABB7DF273}" destId="{F70C5067-5BA7-4D54-8316-3F88482961F5}" srcOrd="9" destOrd="0" presId="urn:microsoft.com/office/officeart/2018/2/layout/IconVerticalSolidList"/>
    <dgm:cxn modelId="{9CA6B505-46F0-4253-ADF2-226B921D100B}" type="presParOf" srcId="{536D0097-A245-4152-8984-CC3ABB7DF273}" destId="{780F5C81-E187-46CA-9F2B-7655A74715CA}" srcOrd="10" destOrd="0" presId="urn:microsoft.com/office/officeart/2018/2/layout/IconVerticalSolidList"/>
    <dgm:cxn modelId="{9D4847BD-25B9-4A68-8068-0711BBEAA0D7}" type="presParOf" srcId="{780F5C81-E187-46CA-9F2B-7655A74715CA}" destId="{2DD6782C-3741-43AC-8E3F-C7C2A5A092FE}" srcOrd="0" destOrd="0" presId="urn:microsoft.com/office/officeart/2018/2/layout/IconVerticalSolidList"/>
    <dgm:cxn modelId="{59281DA9-0529-406E-9193-EE63F35ED646}" type="presParOf" srcId="{780F5C81-E187-46CA-9F2B-7655A74715CA}" destId="{22E3D4D5-84E6-41EE-BF94-D56D24841B8B}" srcOrd="1" destOrd="0" presId="urn:microsoft.com/office/officeart/2018/2/layout/IconVerticalSolidList"/>
    <dgm:cxn modelId="{A8B9FF69-B1EC-4F7B-AF3A-3114F1BD1D77}" type="presParOf" srcId="{780F5C81-E187-46CA-9F2B-7655A74715CA}" destId="{97079802-B104-4A91-9CE1-92B9B5C9364A}" srcOrd="2" destOrd="0" presId="urn:microsoft.com/office/officeart/2018/2/layout/IconVerticalSolidList"/>
    <dgm:cxn modelId="{B7EF2B86-7E13-4C54-9A10-7AF5ADA58315}" type="presParOf" srcId="{780F5C81-E187-46CA-9F2B-7655A74715CA}" destId="{61C9C6B6-F051-4AFC-B696-34674ED32F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6E717F-F930-4E98-9B80-B50EA9565A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6E2771D-4218-4BE7-AF2D-AB65510AB696}">
      <dgm:prSet/>
      <dgm:spPr/>
      <dgm:t>
        <a:bodyPr/>
        <a:lstStyle/>
        <a:p>
          <a:r>
            <a:rPr lang="en-GB"/>
            <a:t>From our list of movie genres whose rating is above 7.5, Microsoft will have a large pool of options to chose from on which to adopt.</a:t>
          </a:r>
          <a:endParaRPr lang="en-US"/>
        </a:p>
      </dgm:t>
    </dgm:pt>
    <dgm:pt modelId="{5619858C-D298-415C-BDAA-1A9611B47537}" type="parTrans" cxnId="{987FE6CA-BF29-40D5-8415-911EED17C525}">
      <dgm:prSet/>
      <dgm:spPr/>
      <dgm:t>
        <a:bodyPr/>
        <a:lstStyle/>
        <a:p>
          <a:endParaRPr lang="en-US"/>
        </a:p>
      </dgm:t>
    </dgm:pt>
    <dgm:pt modelId="{C6B12D75-0F1B-48A3-93E4-57CE42282CBB}" type="sibTrans" cxnId="{987FE6CA-BF29-40D5-8415-911EED17C525}">
      <dgm:prSet/>
      <dgm:spPr/>
      <dgm:t>
        <a:bodyPr/>
        <a:lstStyle/>
        <a:p>
          <a:endParaRPr lang="en-US"/>
        </a:p>
      </dgm:t>
    </dgm:pt>
    <dgm:pt modelId="{AC6B5AA6-2CED-4331-8EC2-CC8F5D5E8E7D}">
      <dgm:prSet/>
      <dgm:spPr/>
      <dgm:t>
        <a:bodyPr/>
        <a:lstStyle/>
        <a:p>
          <a:r>
            <a:rPr lang="en-GB"/>
            <a:t>Comedy, drama, documentaries being top</a:t>
          </a:r>
          <a:endParaRPr lang="en-US"/>
        </a:p>
      </dgm:t>
    </dgm:pt>
    <dgm:pt modelId="{EC639BED-D181-4B75-8963-2CB75CE87F48}" type="parTrans" cxnId="{F7025136-AB0E-4933-9C19-4F0843F2AAC0}">
      <dgm:prSet/>
      <dgm:spPr/>
      <dgm:t>
        <a:bodyPr/>
        <a:lstStyle/>
        <a:p>
          <a:endParaRPr lang="en-US"/>
        </a:p>
      </dgm:t>
    </dgm:pt>
    <dgm:pt modelId="{16E44F09-4AAE-4844-B57A-F80C35E5887E}" type="sibTrans" cxnId="{F7025136-AB0E-4933-9C19-4F0843F2AAC0}">
      <dgm:prSet/>
      <dgm:spPr/>
      <dgm:t>
        <a:bodyPr/>
        <a:lstStyle/>
        <a:p>
          <a:endParaRPr lang="en-US"/>
        </a:p>
      </dgm:t>
    </dgm:pt>
    <dgm:pt modelId="{5CCEECE0-DA03-49D1-8BF2-E6FD82BD05E8}">
      <dgm:prSet/>
      <dgm:spPr/>
      <dgm:t>
        <a:bodyPr/>
        <a:lstStyle/>
        <a:p>
          <a:r>
            <a:rPr lang="en-GB"/>
            <a:t>Based on the scatter graph of average movie ratings based on number of votes a movie gets, the options are to focus on movies rated 7 to 9 given that they received the highest votes translating to viewership.</a:t>
          </a:r>
          <a:endParaRPr lang="en-US"/>
        </a:p>
      </dgm:t>
    </dgm:pt>
    <dgm:pt modelId="{BCDEEF80-E659-4BCC-807A-8671704B2414}" type="parTrans" cxnId="{DE149ADB-3D0D-4F66-A3FD-EF0FC910501B}">
      <dgm:prSet/>
      <dgm:spPr/>
      <dgm:t>
        <a:bodyPr/>
        <a:lstStyle/>
        <a:p>
          <a:endParaRPr lang="en-US"/>
        </a:p>
      </dgm:t>
    </dgm:pt>
    <dgm:pt modelId="{951D9F09-B107-4530-94E0-976AED7933AB}" type="sibTrans" cxnId="{DE149ADB-3D0D-4F66-A3FD-EF0FC910501B}">
      <dgm:prSet/>
      <dgm:spPr/>
      <dgm:t>
        <a:bodyPr/>
        <a:lstStyle/>
        <a:p>
          <a:endParaRPr lang="en-US"/>
        </a:p>
      </dgm:t>
    </dgm:pt>
    <dgm:pt modelId="{B2EA43F7-5EA0-4264-910A-9E0013C935D3}">
      <dgm:prSet/>
      <dgm:spPr/>
      <dgm:t>
        <a:bodyPr/>
        <a:lstStyle/>
        <a:p>
          <a:r>
            <a:rPr lang="en-GB"/>
            <a:t>The genres grossing the most fall into the action, drama and comedy categories</a:t>
          </a:r>
          <a:endParaRPr lang="en-US"/>
        </a:p>
      </dgm:t>
    </dgm:pt>
    <dgm:pt modelId="{B0B869A7-F041-4434-B520-38495A8F0EC7}" type="parTrans" cxnId="{2DB78B62-A01B-4BB0-992A-E81C5F527575}">
      <dgm:prSet/>
      <dgm:spPr/>
      <dgm:t>
        <a:bodyPr/>
        <a:lstStyle/>
        <a:p>
          <a:endParaRPr lang="en-US"/>
        </a:p>
      </dgm:t>
    </dgm:pt>
    <dgm:pt modelId="{1C0F7A24-A686-4915-9549-849A96DF6A47}" type="sibTrans" cxnId="{2DB78B62-A01B-4BB0-992A-E81C5F527575}">
      <dgm:prSet/>
      <dgm:spPr/>
      <dgm:t>
        <a:bodyPr/>
        <a:lstStyle/>
        <a:p>
          <a:endParaRPr lang="en-US"/>
        </a:p>
      </dgm:t>
    </dgm:pt>
    <dgm:pt modelId="{6C99729C-809A-4477-977C-159A0AE22F2D}" type="pres">
      <dgm:prSet presAssocID="{C36E717F-F930-4E98-9B80-B50EA9565ADF}" presName="root" presStyleCnt="0">
        <dgm:presLayoutVars>
          <dgm:dir/>
          <dgm:resizeHandles val="exact"/>
        </dgm:presLayoutVars>
      </dgm:prSet>
      <dgm:spPr/>
    </dgm:pt>
    <dgm:pt modelId="{CF59CCD7-D677-4308-8B99-4931820B3333}" type="pres">
      <dgm:prSet presAssocID="{56E2771D-4218-4BE7-AF2D-AB65510AB696}" presName="compNode" presStyleCnt="0"/>
      <dgm:spPr/>
    </dgm:pt>
    <dgm:pt modelId="{5357FACA-CF8D-443D-AB40-EBC2F0E0C67E}" type="pres">
      <dgm:prSet presAssocID="{56E2771D-4218-4BE7-AF2D-AB65510AB696}" presName="bgRect" presStyleLbl="bgShp" presStyleIdx="0" presStyleCnt="3"/>
      <dgm:spPr/>
    </dgm:pt>
    <dgm:pt modelId="{AE7F853D-90B6-4E09-9EDE-A81E15AE2207}" type="pres">
      <dgm:prSet presAssocID="{56E2771D-4218-4BE7-AF2D-AB65510AB6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1BB730CA-BC9D-4C36-8DC8-2E877AF43889}" type="pres">
      <dgm:prSet presAssocID="{56E2771D-4218-4BE7-AF2D-AB65510AB696}" presName="spaceRect" presStyleCnt="0"/>
      <dgm:spPr/>
    </dgm:pt>
    <dgm:pt modelId="{26130FD9-29AD-4428-BF7B-D41153FA6C75}" type="pres">
      <dgm:prSet presAssocID="{56E2771D-4218-4BE7-AF2D-AB65510AB696}" presName="parTx" presStyleLbl="revTx" presStyleIdx="0" presStyleCnt="4">
        <dgm:presLayoutVars>
          <dgm:chMax val="0"/>
          <dgm:chPref val="0"/>
        </dgm:presLayoutVars>
      </dgm:prSet>
      <dgm:spPr/>
    </dgm:pt>
    <dgm:pt modelId="{ACD029F1-C366-49BD-B9DD-09A76358E166}" type="pres">
      <dgm:prSet presAssocID="{56E2771D-4218-4BE7-AF2D-AB65510AB696}" presName="desTx" presStyleLbl="revTx" presStyleIdx="1" presStyleCnt="4">
        <dgm:presLayoutVars/>
      </dgm:prSet>
      <dgm:spPr/>
    </dgm:pt>
    <dgm:pt modelId="{CF309593-CA8C-44CD-92B2-CB811BC4FE69}" type="pres">
      <dgm:prSet presAssocID="{C6B12D75-0F1B-48A3-93E4-57CE42282CBB}" presName="sibTrans" presStyleCnt="0"/>
      <dgm:spPr/>
    </dgm:pt>
    <dgm:pt modelId="{DA2D246D-DF2E-4D96-8465-D47192BB9DF1}" type="pres">
      <dgm:prSet presAssocID="{5CCEECE0-DA03-49D1-8BF2-E6FD82BD05E8}" presName="compNode" presStyleCnt="0"/>
      <dgm:spPr/>
    </dgm:pt>
    <dgm:pt modelId="{4C1E2574-8BB4-4AB4-8066-399ED138AC41}" type="pres">
      <dgm:prSet presAssocID="{5CCEECE0-DA03-49D1-8BF2-E6FD82BD05E8}" presName="bgRect" presStyleLbl="bgShp" presStyleIdx="1" presStyleCnt="3"/>
      <dgm:spPr/>
    </dgm:pt>
    <dgm:pt modelId="{82154BAD-CA6D-478F-AE84-9A0C69AD8A35}" type="pres">
      <dgm:prSet presAssocID="{5CCEECE0-DA03-49D1-8BF2-E6FD82BD05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C68E533-B171-4FEC-A486-4E791E28C382}" type="pres">
      <dgm:prSet presAssocID="{5CCEECE0-DA03-49D1-8BF2-E6FD82BD05E8}" presName="spaceRect" presStyleCnt="0"/>
      <dgm:spPr/>
    </dgm:pt>
    <dgm:pt modelId="{9979EEE7-EBAA-4EAB-B9F6-A5F2532CDB01}" type="pres">
      <dgm:prSet presAssocID="{5CCEECE0-DA03-49D1-8BF2-E6FD82BD05E8}" presName="parTx" presStyleLbl="revTx" presStyleIdx="2" presStyleCnt="4">
        <dgm:presLayoutVars>
          <dgm:chMax val="0"/>
          <dgm:chPref val="0"/>
        </dgm:presLayoutVars>
      </dgm:prSet>
      <dgm:spPr/>
    </dgm:pt>
    <dgm:pt modelId="{6CB58F3B-8D83-47C4-B9D6-2DCA68923437}" type="pres">
      <dgm:prSet presAssocID="{951D9F09-B107-4530-94E0-976AED7933AB}" presName="sibTrans" presStyleCnt="0"/>
      <dgm:spPr/>
    </dgm:pt>
    <dgm:pt modelId="{42834AA3-5DAA-41DA-B2A9-DED29BE624BE}" type="pres">
      <dgm:prSet presAssocID="{B2EA43F7-5EA0-4264-910A-9E0013C935D3}" presName="compNode" presStyleCnt="0"/>
      <dgm:spPr/>
    </dgm:pt>
    <dgm:pt modelId="{D192162B-962A-4896-B217-665AD439C293}" type="pres">
      <dgm:prSet presAssocID="{B2EA43F7-5EA0-4264-910A-9E0013C935D3}" presName="bgRect" presStyleLbl="bgShp" presStyleIdx="2" presStyleCnt="3"/>
      <dgm:spPr/>
    </dgm:pt>
    <dgm:pt modelId="{F2FC219D-FDB9-4A39-8D32-003155679E9D}" type="pres">
      <dgm:prSet presAssocID="{B2EA43F7-5EA0-4264-910A-9E0013C935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DD9310D7-738F-43E8-8C01-001893DFF276}" type="pres">
      <dgm:prSet presAssocID="{B2EA43F7-5EA0-4264-910A-9E0013C935D3}" presName="spaceRect" presStyleCnt="0"/>
      <dgm:spPr/>
    </dgm:pt>
    <dgm:pt modelId="{322731F2-281C-4AC0-B3E7-EFD3188BD579}" type="pres">
      <dgm:prSet presAssocID="{B2EA43F7-5EA0-4264-910A-9E0013C935D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BBC7625-C95E-44DD-8C0F-7ADDBCEA4A5B}" type="presOf" srcId="{56E2771D-4218-4BE7-AF2D-AB65510AB696}" destId="{26130FD9-29AD-4428-BF7B-D41153FA6C75}" srcOrd="0" destOrd="0" presId="urn:microsoft.com/office/officeart/2018/2/layout/IconVerticalSolidList"/>
    <dgm:cxn modelId="{F7025136-AB0E-4933-9C19-4F0843F2AAC0}" srcId="{56E2771D-4218-4BE7-AF2D-AB65510AB696}" destId="{AC6B5AA6-2CED-4331-8EC2-CC8F5D5E8E7D}" srcOrd="0" destOrd="0" parTransId="{EC639BED-D181-4B75-8963-2CB75CE87F48}" sibTransId="{16E44F09-4AAE-4844-B57A-F80C35E5887E}"/>
    <dgm:cxn modelId="{85CDE640-8F6F-49AC-B32F-2C608A0E2B71}" type="presOf" srcId="{C36E717F-F930-4E98-9B80-B50EA9565ADF}" destId="{6C99729C-809A-4477-977C-159A0AE22F2D}" srcOrd="0" destOrd="0" presId="urn:microsoft.com/office/officeart/2018/2/layout/IconVerticalSolidList"/>
    <dgm:cxn modelId="{2DB78B62-A01B-4BB0-992A-E81C5F527575}" srcId="{C36E717F-F930-4E98-9B80-B50EA9565ADF}" destId="{B2EA43F7-5EA0-4264-910A-9E0013C935D3}" srcOrd="2" destOrd="0" parTransId="{B0B869A7-F041-4434-B520-38495A8F0EC7}" sibTransId="{1C0F7A24-A686-4915-9549-849A96DF6A47}"/>
    <dgm:cxn modelId="{D3DDFB88-54C8-435B-BA46-3A5BED540980}" type="presOf" srcId="{5CCEECE0-DA03-49D1-8BF2-E6FD82BD05E8}" destId="{9979EEE7-EBAA-4EAB-B9F6-A5F2532CDB01}" srcOrd="0" destOrd="0" presId="urn:microsoft.com/office/officeart/2018/2/layout/IconVerticalSolidList"/>
    <dgm:cxn modelId="{D96AA6AB-A997-483F-966D-6FBEBD085727}" type="presOf" srcId="{AC6B5AA6-2CED-4331-8EC2-CC8F5D5E8E7D}" destId="{ACD029F1-C366-49BD-B9DD-09A76358E166}" srcOrd="0" destOrd="0" presId="urn:microsoft.com/office/officeart/2018/2/layout/IconVerticalSolidList"/>
    <dgm:cxn modelId="{3E8F3BB0-254A-4612-A9B2-E1082161EF92}" type="presOf" srcId="{B2EA43F7-5EA0-4264-910A-9E0013C935D3}" destId="{322731F2-281C-4AC0-B3E7-EFD3188BD579}" srcOrd="0" destOrd="0" presId="urn:microsoft.com/office/officeart/2018/2/layout/IconVerticalSolidList"/>
    <dgm:cxn modelId="{987FE6CA-BF29-40D5-8415-911EED17C525}" srcId="{C36E717F-F930-4E98-9B80-B50EA9565ADF}" destId="{56E2771D-4218-4BE7-AF2D-AB65510AB696}" srcOrd="0" destOrd="0" parTransId="{5619858C-D298-415C-BDAA-1A9611B47537}" sibTransId="{C6B12D75-0F1B-48A3-93E4-57CE42282CBB}"/>
    <dgm:cxn modelId="{DE149ADB-3D0D-4F66-A3FD-EF0FC910501B}" srcId="{C36E717F-F930-4E98-9B80-B50EA9565ADF}" destId="{5CCEECE0-DA03-49D1-8BF2-E6FD82BD05E8}" srcOrd="1" destOrd="0" parTransId="{BCDEEF80-E659-4BCC-807A-8671704B2414}" sibTransId="{951D9F09-B107-4530-94E0-976AED7933AB}"/>
    <dgm:cxn modelId="{D038954B-9FBE-405D-8B03-F2B00B5AF671}" type="presParOf" srcId="{6C99729C-809A-4477-977C-159A0AE22F2D}" destId="{CF59CCD7-D677-4308-8B99-4931820B3333}" srcOrd="0" destOrd="0" presId="urn:microsoft.com/office/officeart/2018/2/layout/IconVerticalSolidList"/>
    <dgm:cxn modelId="{BF5ECCA4-88B0-4D60-A2C9-E5CDC5C00CF9}" type="presParOf" srcId="{CF59CCD7-D677-4308-8B99-4931820B3333}" destId="{5357FACA-CF8D-443D-AB40-EBC2F0E0C67E}" srcOrd="0" destOrd="0" presId="urn:microsoft.com/office/officeart/2018/2/layout/IconVerticalSolidList"/>
    <dgm:cxn modelId="{18561AC6-BFB7-481F-BB6A-166B4EDB8897}" type="presParOf" srcId="{CF59CCD7-D677-4308-8B99-4931820B3333}" destId="{AE7F853D-90B6-4E09-9EDE-A81E15AE2207}" srcOrd="1" destOrd="0" presId="urn:microsoft.com/office/officeart/2018/2/layout/IconVerticalSolidList"/>
    <dgm:cxn modelId="{986E04EC-5388-4A65-A0E3-2AB97157E6C1}" type="presParOf" srcId="{CF59CCD7-D677-4308-8B99-4931820B3333}" destId="{1BB730CA-BC9D-4C36-8DC8-2E877AF43889}" srcOrd="2" destOrd="0" presId="urn:microsoft.com/office/officeart/2018/2/layout/IconVerticalSolidList"/>
    <dgm:cxn modelId="{7B21F8AC-A94A-4EBE-9862-B262E9233CD1}" type="presParOf" srcId="{CF59CCD7-D677-4308-8B99-4931820B3333}" destId="{26130FD9-29AD-4428-BF7B-D41153FA6C75}" srcOrd="3" destOrd="0" presId="urn:microsoft.com/office/officeart/2018/2/layout/IconVerticalSolidList"/>
    <dgm:cxn modelId="{EB9A9626-C998-4A4C-962C-353B70BE3E62}" type="presParOf" srcId="{CF59CCD7-D677-4308-8B99-4931820B3333}" destId="{ACD029F1-C366-49BD-B9DD-09A76358E166}" srcOrd="4" destOrd="0" presId="urn:microsoft.com/office/officeart/2018/2/layout/IconVerticalSolidList"/>
    <dgm:cxn modelId="{2F2CE151-13AD-4143-AA5A-40D8B781793D}" type="presParOf" srcId="{6C99729C-809A-4477-977C-159A0AE22F2D}" destId="{CF309593-CA8C-44CD-92B2-CB811BC4FE69}" srcOrd="1" destOrd="0" presId="urn:microsoft.com/office/officeart/2018/2/layout/IconVerticalSolidList"/>
    <dgm:cxn modelId="{D78F2ECD-0AE8-49EF-885E-FC253E3F18AB}" type="presParOf" srcId="{6C99729C-809A-4477-977C-159A0AE22F2D}" destId="{DA2D246D-DF2E-4D96-8465-D47192BB9DF1}" srcOrd="2" destOrd="0" presId="urn:microsoft.com/office/officeart/2018/2/layout/IconVerticalSolidList"/>
    <dgm:cxn modelId="{9A32A7B4-CCA2-4499-8F7F-4A81DF2BCC6B}" type="presParOf" srcId="{DA2D246D-DF2E-4D96-8465-D47192BB9DF1}" destId="{4C1E2574-8BB4-4AB4-8066-399ED138AC41}" srcOrd="0" destOrd="0" presId="urn:microsoft.com/office/officeart/2018/2/layout/IconVerticalSolidList"/>
    <dgm:cxn modelId="{A6501C96-BC20-421A-A13D-62321400BED4}" type="presParOf" srcId="{DA2D246D-DF2E-4D96-8465-D47192BB9DF1}" destId="{82154BAD-CA6D-478F-AE84-9A0C69AD8A35}" srcOrd="1" destOrd="0" presId="urn:microsoft.com/office/officeart/2018/2/layout/IconVerticalSolidList"/>
    <dgm:cxn modelId="{4EC8AB8A-E45C-41DF-9E95-3BD76AE7BC22}" type="presParOf" srcId="{DA2D246D-DF2E-4D96-8465-D47192BB9DF1}" destId="{9C68E533-B171-4FEC-A486-4E791E28C382}" srcOrd="2" destOrd="0" presId="urn:microsoft.com/office/officeart/2018/2/layout/IconVerticalSolidList"/>
    <dgm:cxn modelId="{DF28CF7A-96D2-42A9-851A-D3D4A272F264}" type="presParOf" srcId="{DA2D246D-DF2E-4D96-8465-D47192BB9DF1}" destId="{9979EEE7-EBAA-4EAB-B9F6-A5F2532CDB01}" srcOrd="3" destOrd="0" presId="urn:microsoft.com/office/officeart/2018/2/layout/IconVerticalSolidList"/>
    <dgm:cxn modelId="{37C9A964-1C75-4FDD-8B21-47559C7AC254}" type="presParOf" srcId="{6C99729C-809A-4477-977C-159A0AE22F2D}" destId="{6CB58F3B-8D83-47C4-B9D6-2DCA68923437}" srcOrd="3" destOrd="0" presId="urn:microsoft.com/office/officeart/2018/2/layout/IconVerticalSolidList"/>
    <dgm:cxn modelId="{7F271A76-7235-4CBB-A38A-1E9A8172C240}" type="presParOf" srcId="{6C99729C-809A-4477-977C-159A0AE22F2D}" destId="{42834AA3-5DAA-41DA-B2A9-DED29BE624BE}" srcOrd="4" destOrd="0" presId="urn:microsoft.com/office/officeart/2018/2/layout/IconVerticalSolidList"/>
    <dgm:cxn modelId="{9797586B-42C6-4DA3-A0BB-3CCD296EB3B1}" type="presParOf" srcId="{42834AA3-5DAA-41DA-B2A9-DED29BE624BE}" destId="{D192162B-962A-4896-B217-665AD439C293}" srcOrd="0" destOrd="0" presId="urn:microsoft.com/office/officeart/2018/2/layout/IconVerticalSolidList"/>
    <dgm:cxn modelId="{9098F770-EA3A-4E36-A1F7-A5B2C28AC172}" type="presParOf" srcId="{42834AA3-5DAA-41DA-B2A9-DED29BE624BE}" destId="{F2FC219D-FDB9-4A39-8D32-003155679E9D}" srcOrd="1" destOrd="0" presId="urn:microsoft.com/office/officeart/2018/2/layout/IconVerticalSolidList"/>
    <dgm:cxn modelId="{76CB9E0A-B1C0-412D-8E61-0AE7D89046B9}" type="presParOf" srcId="{42834AA3-5DAA-41DA-B2A9-DED29BE624BE}" destId="{DD9310D7-738F-43E8-8C01-001893DFF276}" srcOrd="2" destOrd="0" presId="urn:microsoft.com/office/officeart/2018/2/layout/IconVerticalSolidList"/>
    <dgm:cxn modelId="{FA1B2546-4821-4F11-8F07-259E1C477A58}" type="presParOf" srcId="{42834AA3-5DAA-41DA-B2A9-DED29BE624BE}" destId="{322731F2-281C-4AC0-B3E7-EFD3188BD5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 dirty="0"/>
            <a:t>Age of Movies:</a:t>
          </a:r>
          <a:br>
            <a:rPr lang="en-US" dirty="0"/>
          </a:br>
          <a:r>
            <a:rPr lang="en-US" dirty="0"/>
            <a:t>More analysis to be done on the age of reviewed movies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200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 dirty="0"/>
            <a:t>Profits Earned:</a:t>
          </a:r>
          <a:br>
            <a:rPr lang="en-US" dirty="0"/>
          </a:br>
          <a:r>
            <a:rPr lang="en-US" dirty="0"/>
            <a:t>Correlation to be garnered on high grossing movies against highly rated movies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200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dirty="0"/>
            <a:t>Actors and Earnings:</a:t>
          </a:r>
          <a:br>
            <a:rPr lang="en-US" dirty="0"/>
          </a:br>
          <a:r>
            <a:rPr lang="en-US" dirty="0"/>
            <a:t>Establish whether top rated actors based on movie ratings, also result in higher profits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200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 anchor="ctr"/>
        <a:lstStyle/>
        <a:p>
          <a:r>
            <a:rPr lang="en-US" dirty="0"/>
            <a:t>Job Titles:</a:t>
          </a:r>
          <a:br>
            <a:rPr lang="en-US" dirty="0"/>
          </a:br>
          <a:r>
            <a:rPr lang="en-US" dirty="0"/>
            <a:t>Confirm the relationship between actors/ actresses, directors, writers and movie performance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sz="200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3982BFB1-7C01-4592-A183-0A77396054C9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</dgm:pt>
    <dgm:pt modelId="{20C5807F-4E29-463C-B5C6-F12FEFAE6FA3}" type="pres">
      <dgm:prSet presAssocID="{AAC263CB-8256-4B03-92FE-1622698FB3E9}" presName="thickLine" presStyleLbl="alignNode1" presStyleIdx="0" presStyleCnt="4"/>
      <dgm:spPr/>
    </dgm:pt>
    <dgm:pt modelId="{32476536-040A-44F4-B75B-DB7B771B0ABC}" type="pres">
      <dgm:prSet presAssocID="{AAC263CB-8256-4B03-92FE-1622698FB3E9}" presName="horz1" presStyleCnt="0"/>
      <dgm:spPr/>
    </dgm:pt>
    <dgm:pt modelId="{9895F7D5-2CE2-4FAB-80EF-76AF22E0591D}" type="pres">
      <dgm:prSet presAssocID="{AAC263CB-8256-4B03-92FE-1622698FB3E9}" presName="tx1" presStyleLbl="revTx" presStyleIdx="0" presStyleCnt="4"/>
      <dgm:spPr/>
    </dgm:pt>
    <dgm:pt modelId="{6D824E2E-58D7-4959-A603-F75CECC5B11C}" type="pres">
      <dgm:prSet presAssocID="{AAC263CB-8256-4B03-92FE-1622698FB3E9}" presName="vert1" presStyleCnt="0"/>
      <dgm:spPr/>
    </dgm:pt>
    <dgm:pt modelId="{D0F681E0-35EC-4218-AB7D-B5FA50CC4650}" type="pres">
      <dgm:prSet presAssocID="{4E8D2E69-0173-4BD3-B96A-7A9C5DD12B47}" presName="thickLine" presStyleLbl="alignNode1" presStyleIdx="1" presStyleCnt="4"/>
      <dgm:spPr/>
    </dgm:pt>
    <dgm:pt modelId="{B9CDC08A-764D-4CF5-BE3A-1721DF7CD26A}" type="pres">
      <dgm:prSet presAssocID="{4E8D2E69-0173-4BD3-B96A-7A9C5DD12B47}" presName="horz1" presStyleCnt="0"/>
      <dgm:spPr/>
    </dgm:pt>
    <dgm:pt modelId="{83921D5B-3C3E-46B3-A08E-1F28AA3B568C}" type="pres">
      <dgm:prSet presAssocID="{4E8D2E69-0173-4BD3-B96A-7A9C5DD12B47}" presName="tx1" presStyleLbl="revTx" presStyleIdx="1" presStyleCnt="4"/>
      <dgm:spPr/>
    </dgm:pt>
    <dgm:pt modelId="{6E12DBF2-8896-409E-9E2D-1170894F7CA2}" type="pres">
      <dgm:prSet presAssocID="{4E8D2E69-0173-4BD3-B96A-7A9C5DD12B47}" presName="vert1" presStyleCnt="0"/>
      <dgm:spPr/>
    </dgm:pt>
    <dgm:pt modelId="{FA5E67D1-CFF5-4E9E-8261-A88A1EEF2AE4}" type="pres">
      <dgm:prSet presAssocID="{93A6A030-ABAB-4EFA-B539-0FDB3E07C1EF}" presName="thickLine" presStyleLbl="alignNode1" presStyleIdx="2" presStyleCnt="4"/>
      <dgm:spPr/>
    </dgm:pt>
    <dgm:pt modelId="{6FDFCACF-D6DE-44E3-8E62-19F4557001D3}" type="pres">
      <dgm:prSet presAssocID="{93A6A030-ABAB-4EFA-B539-0FDB3E07C1EF}" presName="horz1" presStyleCnt="0"/>
      <dgm:spPr/>
    </dgm:pt>
    <dgm:pt modelId="{02453D31-C5C8-4D24-8A5C-53B8DEE72F19}" type="pres">
      <dgm:prSet presAssocID="{93A6A030-ABAB-4EFA-B539-0FDB3E07C1EF}" presName="tx1" presStyleLbl="revTx" presStyleIdx="2" presStyleCnt="4"/>
      <dgm:spPr/>
    </dgm:pt>
    <dgm:pt modelId="{49159010-9499-4308-AFC9-EB72876BC44A}" type="pres">
      <dgm:prSet presAssocID="{93A6A030-ABAB-4EFA-B539-0FDB3E07C1EF}" presName="vert1" presStyleCnt="0"/>
      <dgm:spPr/>
    </dgm:pt>
    <dgm:pt modelId="{DB978C9F-C7B2-4E67-A881-67342861A295}" type="pres">
      <dgm:prSet presAssocID="{76D56F19-2708-49DB-8F92-D8AC45F23A9A}" presName="thickLine" presStyleLbl="alignNode1" presStyleIdx="3" presStyleCnt="4"/>
      <dgm:spPr/>
    </dgm:pt>
    <dgm:pt modelId="{CEB0FB2F-27B6-4F23-9730-D19676415E2A}" type="pres">
      <dgm:prSet presAssocID="{76D56F19-2708-49DB-8F92-D8AC45F23A9A}" presName="horz1" presStyleCnt="0"/>
      <dgm:spPr/>
    </dgm:pt>
    <dgm:pt modelId="{7E960ABD-D089-4829-A428-DFB4164B50F2}" type="pres">
      <dgm:prSet presAssocID="{76D56F19-2708-49DB-8F92-D8AC45F23A9A}" presName="tx1" presStyleLbl="revTx" presStyleIdx="3" presStyleCnt="4"/>
      <dgm:spPr/>
    </dgm:pt>
    <dgm:pt modelId="{F4A0939C-98CA-488B-86EC-A5807E05CDD8}" type="pres">
      <dgm:prSet presAssocID="{76D56F19-2708-49DB-8F92-D8AC45F23A9A}" presName="vert1" presStyleCnt="0"/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E64FE024-C7CE-410B-AA7D-670A7A5BBAC1}" type="presOf" srcId="{4E8D2E69-0173-4BD3-B96A-7A9C5DD12B47}" destId="{83921D5B-3C3E-46B3-A08E-1F28AA3B568C}" srcOrd="0" destOrd="0" presId="urn:microsoft.com/office/officeart/2008/layout/Line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8C39E36D-BD3A-4A8D-8A86-76377802FC82}" type="presOf" srcId="{AAC263CB-8256-4B03-92FE-1622698FB3E9}" destId="{9895F7D5-2CE2-4FAB-80EF-76AF22E0591D}" srcOrd="0" destOrd="0" presId="urn:microsoft.com/office/officeart/2008/layout/Line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C38C8DAB-2BC5-4F77-867A-1AEEC167CDEB}" type="presOf" srcId="{D4503D04-C97E-4622-AE07-D0307CB3B4CA}" destId="{3982BFB1-7C01-4592-A183-0A77396054C9}" srcOrd="0" destOrd="0" presId="urn:microsoft.com/office/officeart/2008/layout/LinedList"/>
    <dgm:cxn modelId="{D26CBAD8-3745-4802-B33C-116929FE3980}" type="presOf" srcId="{93A6A030-ABAB-4EFA-B539-0FDB3E07C1EF}" destId="{02453D31-C5C8-4D24-8A5C-53B8DEE72F19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E1F6BEEE-8C6F-44A6-B17E-AC797106FDBF}" type="presOf" srcId="{76D56F19-2708-49DB-8F92-D8AC45F23A9A}" destId="{7E960ABD-D089-4829-A428-DFB4164B50F2}" srcOrd="0" destOrd="0" presId="urn:microsoft.com/office/officeart/2008/layout/LinedList"/>
    <dgm:cxn modelId="{06BF59C3-09B3-4E11-978C-0CDC9CC6A184}" type="presParOf" srcId="{3982BFB1-7C01-4592-A183-0A77396054C9}" destId="{20C5807F-4E29-463C-B5C6-F12FEFAE6FA3}" srcOrd="0" destOrd="0" presId="urn:microsoft.com/office/officeart/2008/layout/LinedList"/>
    <dgm:cxn modelId="{A892D583-BB92-4739-9DA2-8BA4BD7C7247}" type="presParOf" srcId="{3982BFB1-7C01-4592-A183-0A77396054C9}" destId="{32476536-040A-44F4-B75B-DB7B771B0ABC}" srcOrd="1" destOrd="0" presId="urn:microsoft.com/office/officeart/2008/layout/LinedList"/>
    <dgm:cxn modelId="{61171448-B59E-4195-BBAE-33A3393D7690}" type="presParOf" srcId="{32476536-040A-44F4-B75B-DB7B771B0ABC}" destId="{9895F7D5-2CE2-4FAB-80EF-76AF22E0591D}" srcOrd="0" destOrd="0" presId="urn:microsoft.com/office/officeart/2008/layout/LinedList"/>
    <dgm:cxn modelId="{B80D92F0-460E-4054-8ACC-B7ABFBE44131}" type="presParOf" srcId="{32476536-040A-44F4-B75B-DB7B771B0ABC}" destId="{6D824E2E-58D7-4959-A603-F75CECC5B11C}" srcOrd="1" destOrd="0" presId="urn:microsoft.com/office/officeart/2008/layout/LinedList"/>
    <dgm:cxn modelId="{7C671FA5-4984-45C1-B163-878D27105CD3}" type="presParOf" srcId="{3982BFB1-7C01-4592-A183-0A77396054C9}" destId="{D0F681E0-35EC-4218-AB7D-B5FA50CC4650}" srcOrd="2" destOrd="0" presId="urn:microsoft.com/office/officeart/2008/layout/LinedList"/>
    <dgm:cxn modelId="{A370D4FA-3AF8-4F3F-94E3-0E8E8DA82C7B}" type="presParOf" srcId="{3982BFB1-7C01-4592-A183-0A77396054C9}" destId="{B9CDC08A-764D-4CF5-BE3A-1721DF7CD26A}" srcOrd="3" destOrd="0" presId="urn:microsoft.com/office/officeart/2008/layout/LinedList"/>
    <dgm:cxn modelId="{7D2382F5-27DF-487F-ADD8-157337359F9E}" type="presParOf" srcId="{B9CDC08A-764D-4CF5-BE3A-1721DF7CD26A}" destId="{83921D5B-3C3E-46B3-A08E-1F28AA3B568C}" srcOrd="0" destOrd="0" presId="urn:microsoft.com/office/officeart/2008/layout/LinedList"/>
    <dgm:cxn modelId="{FFFA598D-DC13-46D1-95D8-957305DFBD0B}" type="presParOf" srcId="{B9CDC08A-764D-4CF5-BE3A-1721DF7CD26A}" destId="{6E12DBF2-8896-409E-9E2D-1170894F7CA2}" srcOrd="1" destOrd="0" presId="urn:microsoft.com/office/officeart/2008/layout/LinedList"/>
    <dgm:cxn modelId="{7DE23614-D2CA-436E-A913-3991166EA19A}" type="presParOf" srcId="{3982BFB1-7C01-4592-A183-0A77396054C9}" destId="{FA5E67D1-CFF5-4E9E-8261-A88A1EEF2AE4}" srcOrd="4" destOrd="0" presId="urn:microsoft.com/office/officeart/2008/layout/LinedList"/>
    <dgm:cxn modelId="{82A67618-BD94-4465-938F-690B8C6A8E7E}" type="presParOf" srcId="{3982BFB1-7C01-4592-A183-0A77396054C9}" destId="{6FDFCACF-D6DE-44E3-8E62-19F4557001D3}" srcOrd="5" destOrd="0" presId="urn:microsoft.com/office/officeart/2008/layout/LinedList"/>
    <dgm:cxn modelId="{F244633C-BA25-41A5-BB3B-9B470042166E}" type="presParOf" srcId="{6FDFCACF-D6DE-44E3-8E62-19F4557001D3}" destId="{02453D31-C5C8-4D24-8A5C-53B8DEE72F19}" srcOrd="0" destOrd="0" presId="urn:microsoft.com/office/officeart/2008/layout/LinedList"/>
    <dgm:cxn modelId="{D9719172-0F59-4A45-8BB1-4638BB70D374}" type="presParOf" srcId="{6FDFCACF-D6DE-44E3-8E62-19F4557001D3}" destId="{49159010-9499-4308-AFC9-EB72876BC44A}" srcOrd="1" destOrd="0" presId="urn:microsoft.com/office/officeart/2008/layout/LinedList"/>
    <dgm:cxn modelId="{C8374F4A-5CE0-43A4-9E37-C5BA4BC1E259}" type="presParOf" srcId="{3982BFB1-7C01-4592-A183-0A77396054C9}" destId="{DB978C9F-C7B2-4E67-A881-67342861A295}" srcOrd="6" destOrd="0" presId="urn:microsoft.com/office/officeart/2008/layout/LinedList"/>
    <dgm:cxn modelId="{77028EAC-A15B-4025-B9E6-C7E5895CEC87}" type="presParOf" srcId="{3982BFB1-7C01-4592-A183-0A77396054C9}" destId="{CEB0FB2F-27B6-4F23-9730-D19676415E2A}" srcOrd="7" destOrd="0" presId="urn:microsoft.com/office/officeart/2008/layout/LinedList"/>
    <dgm:cxn modelId="{49145F48-D17D-45B7-A2CF-27C4D24A4BCD}" type="presParOf" srcId="{CEB0FB2F-27B6-4F23-9730-D19676415E2A}" destId="{7E960ABD-D089-4829-A428-DFB4164B50F2}" srcOrd="0" destOrd="0" presId="urn:microsoft.com/office/officeart/2008/layout/LinedList"/>
    <dgm:cxn modelId="{B0414CE2-733B-4A21-9AEB-0585611344A1}" type="presParOf" srcId="{CEB0FB2F-27B6-4F23-9730-D19676415E2A}" destId="{F4A0939C-98CA-488B-86EC-A5807E05CDD8}" srcOrd="1" destOrd="0" presId="urn:microsoft.com/office/officeart/2008/layout/LinedList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0CB4-0619-47EF-A746-365405D39958}">
      <dsp:nvSpPr>
        <dsp:cNvPr id="0" name=""/>
        <dsp:cNvSpPr/>
      </dsp:nvSpPr>
      <dsp:spPr>
        <a:xfrm>
          <a:off x="0" y="1010"/>
          <a:ext cx="4716462" cy="4306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6D826-A6E6-42EC-BF0E-9025B33009B2}">
      <dsp:nvSpPr>
        <dsp:cNvPr id="0" name=""/>
        <dsp:cNvSpPr/>
      </dsp:nvSpPr>
      <dsp:spPr>
        <a:xfrm>
          <a:off x="130270" y="97905"/>
          <a:ext cx="236855" cy="23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C8C9-03E6-4269-9DB7-824A4479C21C}">
      <dsp:nvSpPr>
        <dsp:cNvPr id="0" name=""/>
        <dsp:cNvSpPr/>
      </dsp:nvSpPr>
      <dsp:spPr>
        <a:xfrm>
          <a:off x="497395" y="1010"/>
          <a:ext cx="4219066" cy="430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77" tIns="45577" rIns="45577" bIns="4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Overview</a:t>
          </a:r>
        </a:p>
      </dsp:txBody>
      <dsp:txXfrm>
        <a:off x="497395" y="1010"/>
        <a:ext cx="4219066" cy="430645"/>
      </dsp:txXfrm>
    </dsp:sp>
    <dsp:sp modelId="{B58CA141-504B-412A-818E-73651C363A3D}">
      <dsp:nvSpPr>
        <dsp:cNvPr id="0" name=""/>
        <dsp:cNvSpPr/>
      </dsp:nvSpPr>
      <dsp:spPr>
        <a:xfrm>
          <a:off x="0" y="539317"/>
          <a:ext cx="4716462" cy="4306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95015-001F-49EB-8731-0714E310C46E}">
      <dsp:nvSpPr>
        <dsp:cNvPr id="0" name=""/>
        <dsp:cNvSpPr/>
      </dsp:nvSpPr>
      <dsp:spPr>
        <a:xfrm>
          <a:off x="130270" y="636212"/>
          <a:ext cx="236855" cy="23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16B8-BF6E-4B19-A8CD-80E01FEB1ED8}">
      <dsp:nvSpPr>
        <dsp:cNvPr id="0" name=""/>
        <dsp:cNvSpPr/>
      </dsp:nvSpPr>
      <dsp:spPr>
        <a:xfrm>
          <a:off x="497395" y="539317"/>
          <a:ext cx="4219066" cy="430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77" tIns="45577" rIns="45577" bIns="4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Business Understanding</a:t>
          </a:r>
        </a:p>
      </dsp:txBody>
      <dsp:txXfrm>
        <a:off x="497395" y="539317"/>
        <a:ext cx="4219066" cy="430645"/>
      </dsp:txXfrm>
    </dsp:sp>
    <dsp:sp modelId="{EC474464-5125-4523-A5F5-013DAD4420B8}">
      <dsp:nvSpPr>
        <dsp:cNvPr id="0" name=""/>
        <dsp:cNvSpPr/>
      </dsp:nvSpPr>
      <dsp:spPr>
        <a:xfrm>
          <a:off x="0" y="1077624"/>
          <a:ext cx="4716462" cy="4306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B1026-56B3-4116-A155-F4C95DD1B97A}">
      <dsp:nvSpPr>
        <dsp:cNvPr id="0" name=""/>
        <dsp:cNvSpPr/>
      </dsp:nvSpPr>
      <dsp:spPr>
        <a:xfrm>
          <a:off x="130270" y="1174519"/>
          <a:ext cx="236855" cy="23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DD188-E4B6-4EA9-8D5C-3F5537575CDB}">
      <dsp:nvSpPr>
        <dsp:cNvPr id="0" name=""/>
        <dsp:cNvSpPr/>
      </dsp:nvSpPr>
      <dsp:spPr>
        <a:xfrm>
          <a:off x="497395" y="1077624"/>
          <a:ext cx="4219066" cy="430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77" tIns="45577" rIns="45577" bIns="4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Understanding</a:t>
          </a:r>
        </a:p>
      </dsp:txBody>
      <dsp:txXfrm>
        <a:off x="497395" y="1077624"/>
        <a:ext cx="4219066" cy="430645"/>
      </dsp:txXfrm>
    </dsp:sp>
    <dsp:sp modelId="{6BE17509-B53E-464A-A3B4-DDC34D9BF95C}">
      <dsp:nvSpPr>
        <dsp:cNvPr id="0" name=""/>
        <dsp:cNvSpPr/>
      </dsp:nvSpPr>
      <dsp:spPr>
        <a:xfrm>
          <a:off x="0" y="1615931"/>
          <a:ext cx="4716462" cy="4306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0C652-F0F0-4F81-8B32-B595F375D1AF}">
      <dsp:nvSpPr>
        <dsp:cNvPr id="0" name=""/>
        <dsp:cNvSpPr/>
      </dsp:nvSpPr>
      <dsp:spPr>
        <a:xfrm>
          <a:off x="130270" y="1712826"/>
          <a:ext cx="236855" cy="23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6A8A-505E-44A4-B2DA-451FD00AAB40}">
      <dsp:nvSpPr>
        <dsp:cNvPr id="0" name=""/>
        <dsp:cNvSpPr/>
      </dsp:nvSpPr>
      <dsp:spPr>
        <a:xfrm>
          <a:off x="497395" y="1615931"/>
          <a:ext cx="4219066" cy="430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77" tIns="45577" rIns="45577" bIns="4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Analysis</a:t>
          </a:r>
        </a:p>
      </dsp:txBody>
      <dsp:txXfrm>
        <a:off x="497395" y="1615931"/>
        <a:ext cx="4219066" cy="430645"/>
      </dsp:txXfrm>
    </dsp:sp>
    <dsp:sp modelId="{652A6883-2EAC-404A-B2FA-228FDE615B9A}">
      <dsp:nvSpPr>
        <dsp:cNvPr id="0" name=""/>
        <dsp:cNvSpPr/>
      </dsp:nvSpPr>
      <dsp:spPr>
        <a:xfrm>
          <a:off x="0" y="2154238"/>
          <a:ext cx="4716462" cy="4306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8FB64-E8C5-48AB-A583-47259E05DD53}">
      <dsp:nvSpPr>
        <dsp:cNvPr id="0" name=""/>
        <dsp:cNvSpPr/>
      </dsp:nvSpPr>
      <dsp:spPr>
        <a:xfrm>
          <a:off x="130270" y="2251133"/>
          <a:ext cx="236855" cy="2368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36366-492B-4D12-9BC5-0B149624162D}">
      <dsp:nvSpPr>
        <dsp:cNvPr id="0" name=""/>
        <dsp:cNvSpPr/>
      </dsp:nvSpPr>
      <dsp:spPr>
        <a:xfrm>
          <a:off x="497395" y="2154238"/>
          <a:ext cx="4219066" cy="430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77" tIns="45577" rIns="45577" bIns="4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Recommendations</a:t>
          </a:r>
        </a:p>
      </dsp:txBody>
      <dsp:txXfrm>
        <a:off x="497395" y="2154238"/>
        <a:ext cx="4219066" cy="430645"/>
      </dsp:txXfrm>
    </dsp:sp>
    <dsp:sp modelId="{2DD6782C-3741-43AC-8E3F-C7C2A5A092FE}">
      <dsp:nvSpPr>
        <dsp:cNvPr id="0" name=""/>
        <dsp:cNvSpPr/>
      </dsp:nvSpPr>
      <dsp:spPr>
        <a:xfrm>
          <a:off x="0" y="2692544"/>
          <a:ext cx="4716462" cy="4306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3D4D5-84E6-41EE-BF94-D56D24841B8B}">
      <dsp:nvSpPr>
        <dsp:cNvPr id="0" name=""/>
        <dsp:cNvSpPr/>
      </dsp:nvSpPr>
      <dsp:spPr>
        <a:xfrm>
          <a:off x="130270" y="2745110"/>
          <a:ext cx="236855" cy="23685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9C6B6-F051-4AFC-B696-34674ED32FC0}">
      <dsp:nvSpPr>
        <dsp:cNvPr id="0" name=""/>
        <dsp:cNvSpPr/>
      </dsp:nvSpPr>
      <dsp:spPr>
        <a:xfrm>
          <a:off x="497395" y="2692544"/>
          <a:ext cx="4219066" cy="430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577" tIns="45577" rIns="45577" bIns="4557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Next Steps</a:t>
          </a:r>
        </a:p>
      </dsp:txBody>
      <dsp:txXfrm>
        <a:off x="497395" y="2692544"/>
        <a:ext cx="4219066" cy="43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7FACA-CF8D-443D-AB40-EBC2F0E0C67E}">
      <dsp:nvSpPr>
        <dsp:cNvPr id="0" name=""/>
        <dsp:cNvSpPr/>
      </dsp:nvSpPr>
      <dsp:spPr>
        <a:xfrm>
          <a:off x="0" y="495"/>
          <a:ext cx="9404352" cy="11586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F853D-90B6-4E09-9EDE-A81E15AE2207}">
      <dsp:nvSpPr>
        <dsp:cNvPr id="0" name=""/>
        <dsp:cNvSpPr/>
      </dsp:nvSpPr>
      <dsp:spPr>
        <a:xfrm>
          <a:off x="350506" y="261202"/>
          <a:ext cx="637284" cy="6372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30FD9-29AD-4428-BF7B-D41153FA6C75}">
      <dsp:nvSpPr>
        <dsp:cNvPr id="0" name=""/>
        <dsp:cNvSpPr/>
      </dsp:nvSpPr>
      <dsp:spPr>
        <a:xfrm>
          <a:off x="1338296" y="495"/>
          <a:ext cx="4231958" cy="115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29" tIns="122629" rIns="122629" bIns="12262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From our list of movie genres whose rating is above 7.5, Microsoft will have a large pool of options to chose from on which to adopt.</a:t>
          </a:r>
          <a:endParaRPr lang="en-US" sz="1600" kern="1200"/>
        </a:p>
      </dsp:txBody>
      <dsp:txXfrm>
        <a:off x="1338296" y="495"/>
        <a:ext cx="4231958" cy="1158698"/>
      </dsp:txXfrm>
    </dsp:sp>
    <dsp:sp modelId="{ACD029F1-C366-49BD-B9DD-09A76358E166}">
      <dsp:nvSpPr>
        <dsp:cNvPr id="0" name=""/>
        <dsp:cNvSpPr/>
      </dsp:nvSpPr>
      <dsp:spPr>
        <a:xfrm>
          <a:off x="5570254" y="495"/>
          <a:ext cx="3834097" cy="115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29" tIns="122629" rIns="122629" bIns="12262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Comedy, drama, documentaries being top</a:t>
          </a:r>
          <a:endParaRPr lang="en-US" sz="1200" kern="1200"/>
        </a:p>
      </dsp:txBody>
      <dsp:txXfrm>
        <a:off x="5570254" y="495"/>
        <a:ext cx="3834097" cy="1158698"/>
      </dsp:txXfrm>
    </dsp:sp>
    <dsp:sp modelId="{4C1E2574-8BB4-4AB4-8066-399ED138AC41}">
      <dsp:nvSpPr>
        <dsp:cNvPr id="0" name=""/>
        <dsp:cNvSpPr/>
      </dsp:nvSpPr>
      <dsp:spPr>
        <a:xfrm>
          <a:off x="0" y="1448867"/>
          <a:ext cx="9404352" cy="11586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54BAD-CA6D-478F-AE84-9A0C69AD8A35}">
      <dsp:nvSpPr>
        <dsp:cNvPr id="0" name=""/>
        <dsp:cNvSpPr/>
      </dsp:nvSpPr>
      <dsp:spPr>
        <a:xfrm>
          <a:off x="350506" y="1709574"/>
          <a:ext cx="637284" cy="6372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9EEE7-EBAA-4EAB-B9F6-A5F2532CDB01}">
      <dsp:nvSpPr>
        <dsp:cNvPr id="0" name=""/>
        <dsp:cNvSpPr/>
      </dsp:nvSpPr>
      <dsp:spPr>
        <a:xfrm>
          <a:off x="1338296" y="1448867"/>
          <a:ext cx="8066055" cy="115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29" tIns="122629" rIns="122629" bIns="12262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Based on the scatter graph of average movie ratings based on number of votes a movie gets, the options are to focus on movies rated 7 to 9 given that they received the highest votes translating to viewership.</a:t>
          </a:r>
          <a:endParaRPr lang="en-US" sz="1600" kern="1200"/>
        </a:p>
      </dsp:txBody>
      <dsp:txXfrm>
        <a:off x="1338296" y="1448867"/>
        <a:ext cx="8066055" cy="1158698"/>
      </dsp:txXfrm>
    </dsp:sp>
    <dsp:sp modelId="{D192162B-962A-4896-B217-665AD439C293}">
      <dsp:nvSpPr>
        <dsp:cNvPr id="0" name=""/>
        <dsp:cNvSpPr/>
      </dsp:nvSpPr>
      <dsp:spPr>
        <a:xfrm>
          <a:off x="0" y="2897240"/>
          <a:ext cx="9404352" cy="11586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C219D-FDB9-4A39-8D32-003155679E9D}">
      <dsp:nvSpPr>
        <dsp:cNvPr id="0" name=""/>
        <dsp:cNvSpPr/>
      </dsp:nvSpPr>
      <dsp:spPr>
        <a:xfrm>
          <a:off x="350506" y="3157947"/>
          <a:ext cx="637284" cy="6372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731F2-281C-4AC0-B3E7-EFD3188BD579}">
      <dsp:nvSpPr>
        <dsp:cNvPr id="0" name=""/>
        <dsp:cNvSpPr/>
      </dsp:nvSpPr>
      <dsp:spPr>
        <a:xfrm>
          <a:off x="1338296" y="2897240"/>
          <a:ext cx="8066055" cy="1158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29" tIns="122629" rIns="122629" bIns="12262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The genres grossing the most fall into the action, drama and comedy categories</a:t>
          </a:r>
          <a:endParaRPr lang="en-US" sz="1600" kern="1200"/>
        </a:p>
      </dsp:txBody>
      <dsp:txXfrm>
        <a:off x="1338296" y="2897240"/>
        <a:ext cx="8066055" cy="11586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5807F-4E29-463C-B5C6-F12FEFAE6FA3}">
      <dsp:nvSpPr>
        <dsp:cNvPr id="0" name=""/>
        <dsp:cNvSpPr/>
      </dsp:nvSpPr>
      <dsp:spPr>
        <a:xfrm>
          <a:off x="0" y="0"/>
          <a:ext cx="47164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95F7D5-2CE2-4FAB-80EF-76AF22E0591D}">
      <dsp:nvSpPr>
        <dsp:cNvPr id="0" name=""/>
        <dsp:cNvSpPr/>
      </dsp:nvSpPr>
      <dsp:spPr>
        <a:xfrm>
          <a:off x="0" y="0"/>
          <a:ext cx="4716462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 of Movies:</a:t>
          </a:r>
          <a:br>
            <a:rPr lang="en-US" sz="1400" kern="1200" dirty="0"/>
          </a:br>
          <a:r>
            <a:rPr lang="en-US" sz="1400" kern="1200" dirty="0"/>
            <a:t>More analysis to be done on the age of reviewed movies</a:t>
          </a:r>
        </a:p>
      </dsp:txBody>
      <dsp:txXfrm>
        <a:off x="0" y="0"/>
        <a:ext cx="4716462" cy="781050"/>
      </dsp:txXfrm>
    </dsp:sp>
    <dsp:sp modelId="{D0F681E0-35EC-4218-AB7D-B5FA50CC4650}">
      <dsp:nvSpPr>
        <dsp:cNvPr id="0" name=""/>
        <dsp:cNvSpPr/>
      </dsp:nvSpPr>
      <dsp:spPr>
        <a:xfrm>
          <a:off x="0" y="781050"/>
          <a:ext cx="47164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921D5B-3C3E-46B3-A08E-1F28AA3B568C}">
      <dsp:nvSpPr>
        <dsp:cNvPr id="0" name=""/>
        <dsp:cNvSpPr/>
      </dsp:nvSpPr>
      <dsp:spPr>
        <a:xfrm>
          <a:off x="0" y="781050"/>
          <a:ext cx="4716462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Profits Earned:</a:t>
          </a:r>
          <a:br>
            <a:rPr lang="en-US" sz="1400" kern="1200" dirty="0"/>
          </a:br>
          <a:r>
            <a:rPr lang="en-US" sz="1400" kern="1200" dirty="0"/>
            <a:t>Correlation to be garnered on high grossing movies against highly rated movies</a:t>
          </a:r>
        </a:p>
      </dsp:txBody>
      <dsp:txXfrm>
        <a:off x="0" y="781050"/>
        <a:ext cx="4716462" cy="781050"/>
      </dsp:txXfrm>
    </dsp:sp>
    <dsp:sp modelId="{FA5E67D1-CFF5-4E9E-8261-A88A1EEF2AE4}">
      <dsp:nvSpPr>
        <dsp:cNvPr id="0" name=""/>
        <dsp:cNvSpPr/>
      </dsp:nvSpPr>
      <dsp:spPr>
        <a:xfrm>
          <a:off x="0" y="1562100"/>
          <a:ext cx="47164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453D31-C5C8-4D24-8A5C-53B8DEE72F19}">
      <dsp:nvSpPr>
        <dsp:cNvPr id="0" name=""/>
        <dsp:cNvSpPr/>
      </dsp:nvSpPr>
      <dsp:spPr>
        <a:xfrm>
          <a:off x="0" y="1562100"/>
          <a:ext cx="4716462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Actors and Earnings:</a:t>
          </a:r>
          <a:br>
            <a:rPr lang="en-US" sz="1400" kern="1200" dirty="0"/>
          </a:br>
          <a:r>
            <a:rPr lang="en-US" sz="1400" kern="1200" dirty="0"/>
            <a:t>Establish whether top rated actors based on movie ratings, also result in higher profits</a:t>
          </a:r>
        </a:p>
      </dsp:txBody>
      <dsp:txXfrm>
        <a:off x="0" y="1562100"/>
        <a:ext cx="4716462" cy="781050"/>
      </dsp:txXfrm>
    </dsp:sp>
    <dsp:sp modelId="{DB978C9F-C7B2-4E67-A881-67342861A295}">
      <dsp:nvSpPr>
        <dsp:cNvPr id="0" name=""/>
        <dsp:cNvSpPr/>
      </dsp:nvSpPr>
      <dsp:spPr>
        <a:xfrm>
          <a:off x="0" y="2343150"/>
          <a:ext cx="47164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960ABD-D089-4829-A428-DFB4164B50F2}">
      <dsp:nvSpPr>
        <dsp:cNvPr id="0" name=""/>
        <dsp:cNvSpPr/>
      </dsp:nvSpPr>
      <dsp:spPr>
        <a:xfrm>
          <a:off x="0" y="2343150"/>
          <a:ext cx="4716462" cy="78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Job Titles:</a:t>
          </a:r>
          <a:br>
            <a:rPr lang="en-US" sz="1400" kern="1200" dirty="0"/>
          </a:br>
          <a:r>
            <a:rPr lang="en-US" sz="1400" kern="1200" dirty="0"/>
            <a:t>Confirm the relationship between actors/ actresses, directors, writers and movie performance</a:t>
          </a:r>
        </a:p>
      </dsp:txBody>
      <dsp:txXfrm>
        <a:off x="0" y="2343150"/>
        <a:ext cx="4716462" cy="781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3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93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16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15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68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71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0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7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8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84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498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36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6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64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29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0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3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5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2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2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9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6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8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09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36.jpg"/><Relationship Id="rId4" Type="http://schemas.openxmlformats.org/officeDocument/2006/relationships/diagramData" Target="../diagrams/data3.xml"/><Relationship Id="rId9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ichimbi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ke.linkedin.com/in/laban-kariuki-2798921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labankihara@gmail.com" TargetMode="External"/><Relationship Id="rId5" Type="http://schemas.openxmlformats.org/officeDocument/2006/relationships/hyperlink" Target="mailto:LABAN.KARIUKI@STUDENT.MORING.com" TargetMode="Externa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hyperlink" Target="https://pixabay.com/en/analysis-analyzing-data-analyze-2958826/" TargetMode="Externa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2.svg"/><Relationship Id="rId5" Type="http://schemas.openxmlformats.org/officeDocument/2006/relationships/diagramLayout" Target="../diagrams/layout1.xml"/><Relationship Id="rId15" Type="http://schemas.openxmlformats.org/officeDocument/2006/relationships/hyperlink" Target="https://www.rawpixel.com/image/327277/free-illustration-image-graph-statistic-analysis" TargetMode="External"/><Relationship Id="rId10" Type="http://schemas.openxmlformats.org/officeDocument/2006/relationships/image" Target="../media/image21.png"/><Relationship Id="rId4" Type="http://schemas.openxmlformats.org/officeDocument/2006/relationships/diagramData" Target="../diagrams/data1.xml"/><Relationship Id="rId9" Type="http://schemas.openxmlformats.org/officeDocument/2006/relationships/image" Target="../media/image20.jpg"/><Relationship Id="rId14" Type="http://schemas.openxmlformats.org/officeDocument/2006/relationships/image" Target="../media/image24.1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ncial graphs on a dark display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18" y="10"/>
            <a:ext cx="1097278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r"/>
            <a:r>
              <a:rPr lang="en-US" sz="8800" b="1" dirty="0"/>
              <a:t>MORINGA School</a:t>
            </a:r>
            <a:br>
              <a:rPr lang="en-US" sz="8800" b="1" dirty="0"/>
            </a:br>
            <a:r>
              <a:rPr lang="en-US" b="1" dirty="0">
                <a:solidFill>
                  <a:srgbClr val="FA510F"/>
                </a:solidFill>
                <a:latin typeface="Amasis MT Pro Light" panose="020B0604020202020204" pitchFamily="18" charset="0"/>
              </a:rPr>
              <a:t>DATA SCIENCE PART TIME CLASS</a:t>
            </a:r>
            <a:br>
              <a:rPr lang="en-US" sz="9800" b="1" dirty="0"/>
            </a:br>
            <a:br>
              <a:rPr lang="en-US" sz="9800" b="1" dirty="0"/>
            </a:br>
            <a:r>
              <a:rPr lang="en-US" sz="6600" dirty="0">
                <a:solidFill>
                  <a:schemeClr val="tx1"/>
                </a:solidFill>
              </a:rPr>
              <a:t>PHASE 1 PROJECT</a:t>
            </a:r>
            <a:endParaRPr lang="en-US" sz="9800" b="1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5126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29" name="Picture 5128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31" name="Oval 5130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133" name="Picture 5132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35" name="Picture 5134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137" name="Rectangle 5136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The list of movies grossing high is slightly different from that rated highly</a:t>
            </a:r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CCC86F1E-8E2D-4B0B-BB05-41E8E936C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C341F7B-D7FF-65A2-D8E9-7150B2AB0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392" y="1462631"/>
            <a:ext cx="6275584" cy="39379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20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/>
              <a:t>Recommendations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E8C5CAC-EE1E-0E0B-158B-803323B880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072202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242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>
            <a:normAutofit/>
          </a:bodyPr>
          <a:lstStyle/>
          <a:p>
            <a:r>
              <a:rPr lang="en-US" b="1" dirty="0"/>
              <a:t>next</a:t>
            </a:r>
            <a:r>
              <a:rPr lang="en-US" dirty="0"/>
              <a:t> </a:t>
            </a:r>
            <a:r>
              <a:rPr lang="en-US"/>
              <a:t>steps</a:t>
            </a:r>
          </a:p>
        </p:txBody>
      </p:sp>
      <p:graphicFrame>
        <p:nvGraphicFramePr>
          <p:cNvPr id="5" name="Content Placeholder 2" descr="Icon SmartArt graphic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9532561"/>
              </p:ext>
            </p:extLst>
          </p:nvPr>
        </p:nvGraphicFramePr>
        <p:xfrm>
          <a:off x="1141413" y="2666999"/>
          <a:ext cx="4716462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 descr="Angled shot of pen on a graph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1381" b="3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4" name="Picture 3" descr="Stethoscope and EKG printout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2904" b="2"/>
          <a:stretch/>
        </p:blipFill>
        <p:spPr>
          <a:xfrm>
            <a:off x="6256867" y="160867"/>
            <a:ext cx="3767328" cy="3747805"/>
          </a:xfrm>
          <a:custGeom>
            <a:avLst/>
            <a:gdLst/>
            <a:ahLst/>
            <a:cxnLst/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1261" y="10"/>
            <a:ext cx="102894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11700" b="1" dirty="0"/>
              <a:t>Thank </a:t>
            </a:r>
            <a:br>
              <a:rPr lang="en-US" sz="11700" b="1" dirty="0"/>
            </a:br>
            <a:r>
              <a:rPr lang="en-US" sz="11700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789675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>
                <a:hlinkClick r:id="rId5"/>
              </a:rPr>
              <a:t>LABAN.KARIUKI@STUDENT.MORING.com</a:t>
            </a:r>
            <a:endParaRPr lang="en-US" dirty="0"/>
          </a:p>
          <a:p>
            <a:pPr algn="r"/>
            <a:r>
              <a:rPr lang="en-US" dirty="0">
                <a:hlinkClick r:id="rId6"/>
              </a:rPr>
              <a:t>labankihara@gmail.com</a:t>
            </a:r>
            <a:endParaRPr lang="en-US" dirty="0"/>
          </a:p>
          <a:p>
            <a:pPr algn="r"/>
            <a:r>
              <a:rPr lang="en-US" dirty="0" err="1">
                <a:hlinkClick r:id="rId7"/>
              </a:rPr>
              <a:t>Linkedin</a:t>
            </a:r>
            <a:endParaRPr lang="en-US" dirty="0"/>
          </a:p>
          <a:p>
            <a:pPr algn="r"/>
            <a:r>
              <a:rPr lang="en-US" dirty="0" err="1">
                <a:hlinkClick r:id="rId8"/>
              </a:rPr>
              <a:t>Github:</a:t>
            </a:r>
            <a:r>
              <a:rPr lang="en-US" dirty="0" err="1"/>
              <a:t>a</a:t>
            </a:r>
            <a:endParaRPr lang="en-US" dirty="0"/>
          </a:p>
          <a:p>
            <a:pPr algn="r"/>
            <a:r>
              <a:rPr lang="en-US" dirty="0"/>
              <a:t>+254720475650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MICROSOFT movie STUDIO project</a:t>
            </a:r>
          </a:p>
        </p:txBody>
      </p:sp>
      <p:graphicFrame>
        <p:nvGraphicFramePr>
          <p:cNvPr id="24" name="Content Placeholder 8" descr="Icon SmartArt graphic">
            <a:extLst>
              <a:ext uri="{FF2B5EF4-FFF2-40B4-BE49-F238E27FC236}">
                <a16:creationId xmlns:a16="http://schemas.microsoft.com/office/drawing/2014/main" id="{1E8F1206-26E1-9E44-A1A9-B061CF0EE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875803"/>
              </p:ext>
            </p:extLst>
          </p:nvPr>
        </p:nvGraphicFramePr>
        <p:xfrm>
          <a:off x="1141413" y="2666999"/>
          <a:ext cx="4716462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 descr="Man analyzing data on a screen">
            <a:extLst>
              <a:ext uri="{FF2B5EF4-FFF2-40B4-BE49-F238E27FC236}">
                <a16:creationId xmlns:a16="http://schemas.microsoft.com/office/drawing/2014/main" id="{EE1B592D-31D6-3841-8CC1-3C629FEDB5D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715" r="15715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10" name="Picture 9" descr="Laptop with phone and calculator">
            <a:extLst>
              <a:ext uri="{FF2B5EF4-FFF2-40B4-BE49-F238E27FC236}">
                <a16:creationId xmlns:a16="http://schemas.microsoft.com/office/drawing/2014/main" id="{7480DF21-DE52-7742-819E-D9D5B41482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59" b="259"/>
          <a:stretch/>
        </p:blipFill>
        <p:spPr>
          <a:xfrm>
            <a:off x="6256867" y="142079"/>
            <a:ext cx="3767328" cy="3747805"/>
          </a:xfrm>
          <a:custGeom>
            <a:avLst/>
            <a:gdLst>
              <a:gd name="connsiteX0" fmla="*/ 0 w 3767328"/>
              <a:gd name="connsiteY0" fmla="*/ 0 h 3747805"/>
              <a:gd name="connsiteX1" fmla="*/ 3767328 w 3767328"/>
              <a:gd name="connsiteY1" fmla="*/ 0 h 3747805"/>
              <a:gd name="connsiteX2" fmla="*/ 3767328 w 3767328"/>
              <a:gd name="connsiteY2" fmla="*/ 2778856 h 3747805"/>
              <a:gd name="connsiteX3" fmla="*/ 1896721 w 3767328"/>
              <a:gd name="connsiteY3" fmla="*/ 2778856 h 3747805"/>
              <a:gd name="connsiteX4" fmla="*/ 1896721 w 3767328"/>
              <a:gd name="connsiteY4" fmla="*/ 3747805 h 3747805"/>
              <a:gd name="connsiteX5" fmla="*/ 0 w 3767328"/>
              <a:gd name="connsiteY5" fmla="*/ 3747805 h 3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1EBEB-9D74-3E4C-9BDC-668D2D212A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986" r="6986"/>
          <a:stretch/>
        </p:blipFill>
        <p:spPr>
          <a:xfrm>
            <a:off x="10185061" y="160868"/>
            <a:ext cx="1846073" cy="2778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11AB9E-363B-C248-9288-085B4151B4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26090" r="26090"/>
          <a:stretch/>
        </p:blipFill>
        <p:spPr>
          <a:xfrm>
            <a:off x="6256867" y="4071410"/>
            <a:ext cx="1898121" cy="264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pPr algn="just"/>
            <a:r>
              <a:rPr lang="en-US" sz="2800" b="1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2C1CA-DBEE-6BED-878F-238391BA7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86" y="1138518"/>
            <a:ext cx="7271760" cy="4195481"/>
          </a:xfrm>
        </p:spPr>
        <p:txBody>
          <a:bodyPr/>
          <a:lstStyle/>
          <a:p>
            <a:r>
              <a:rPr lang="en-GB" dirty="0"/>
              <a:t>A presentation to Microsoft PLC management</a:t>
            </a:r>
          </a:p>
          <a:p>
            <a:r>
              <a:rPr lang="en-GB" dirty="0"/>
              <a:t>An analysis of movie data for the past 20 years</a:t>
            </a:r>
          </a:p>
          <a:p>
            <a:r>
              <a:rPr lang="en-GB" dirty="0"/>
              <a:t>Business case for onboarding movie studio</a:t>
            </a:r>
          </a:p>
          <a:p>
            <a:r>
              <a:rPr lang="en-GB" dirty="0"/>
              <a:t>Considerations to be made during decision making</a:t>
            </a:r>
          </a:p>
          <a:p>
            <a:r>
              <a:rPr lang="en-GB" dirty="0"/>
              <a:t>Available options and their implications</a:t>
            </a:r>
          </a:p>
          <a:p>
            <a:endParaRPr lang="en-GB" dirty="0"/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Business Understanding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BC59-CE8C-AE52-FF7B-2FF2A5706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58" y="1232036"/>
            <a:ext cx="8946541" cy="4195481"/>
          </a:xfrm>
        </p:spPr>
        <p:txBody>
          <a:bodyPr/>
          <a:lstStyle/>
          <a:p>
            <a:r>
              <a:rPr lang="en-GB" dirty="0"/>
              <a:t>Five data sets reviewed</a:t>
            </a:r>
          </a:p>
          <a:p>
            <a:pPr lvl="1"/>
            <a:r>
              <a:rPr lang="en-GB" dirty="0"/>
              <a:t>Box Office Mojo – Source: https://www.boxofficemojo.com</a:t>
            </a:r>
          </a:p>
          <a:p>
            <a:pPr lvl="1"/>
            <a:r>
              <a:rPr lang="en-GB" dirty="0"/>
              <a:t>IMDB – Source: https://www.imdb.com</a:t>
            </a:r>
          </a:p>
          <a:p>
            <a:pPr lvl="1"/>
            <a:r>
              <a:rPr lang="en-GB" dirty="0"/>
              <a:t>Rotten Tomatoes – Source: https://www.rottentomatoes.com</a:t>
            </a:r>
          </a:p>
          <a:p>
            <a:pPr lvl="1"/>
            <a:r>
              <a:rPr lang="en-GB" dirty="0" err="1"/>
              <a:t>TheMovieDB</a:t>
            </a:r>
            <a:r>
              <a:rPr lang="en-GB" dirty="0"/>
              <a:t> – Source: https://www.themoviedb.org</a:t>
            </a:r>
          </a:p>
          <a:p>
            <a:pPr lvl="1"/>
            <a:r>
              <a:rPr lang="en-GB" dirty="0"/>
              <a:t>The Numbers – Source: https://www.the-numbers.com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4900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Data understanding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C36BF-CB09-27D2-FB86-E7722B20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903" y="1221645"/>
            <a:ext cx="8946541" cy="4195481"/>
          </a:xfrm>
        </p:spPr>
        <p:txBody>
          <a:bodyPr/>
          <a:lstStyle/>
          <a:p>
            <a:r>
              <a:rPr lang="en-GB" dirty="0"/>
              <a:t>Category and nature of the data used in the analysis :</a:t>
            </a:r>
          </a:p>
          <a:p>
            <a:pPr lvl="1"/>
            <a:r>
              <a:rPr lang="en-GB" dirty="0"/>
              <a:t>Titles</a:t>
            </a:r>
          </a:p>
          <a:p>
            <a:pPr lvl="1"/>
            <a:r>
              <a:rPr lang="en-GB" dirty="0"/>
              <a:t>Release year</a:t>
            </a:r>
          </a:p>
          <a:p>
            <a:pPr lvl="1"/>
            <a:r>
              <a:rPr lang="en-GB" dirty="0"/>
              <a:t>Length</a:t>
            </a:r>
          </a:p>
          <a:p>
            <a:pPr lvl="1"/>
            <a:r>
              <a:rPr lang="en-GB" dirty="0"/>
              <a:t>Directors</a:t>
            </a:r>
          </a:p>
          <a:p>
            <a:pPr lvl="1"/>
            <a:r>
              <a:rPr lang="en-GB" dirty="0"/>
              <a:t>Actors/actresses</a:t>
            </a:r>
          </a:p>
          <a:p>
            <a:pPr lvl="1"/>
            <a:r>
              <a:rPr lang="en-GB" dirty="0"/>
              <a:t>Revenue</a:t>
            </a:r>
          </a:p>
          <a:p>
            <a:pPr lvl="1"/>
            <a:r>
              <a:rPr lang="en-GB" dirty="0"/>
              <a:t>Studios</a:t>
            </a:r>
          </a:p>
          <a:p>
            <a:pPr lvl="1"/>
            <a:r>
              <a:rPr lang="en-GB" dirty="0"/>
              <a:t>Ratings </a:t>
            </a:r>
          </a:p>
        </p:txBody>
      </p:sp>
    </p:spTree>
    <p:extLst>
      <p:ext uri="{BB962C8B-B14F-4D97-AF65-F5344CB8AC3E}">
        <p14:creationId xmlns:p14="http://schemas.microsoft.com/office/powerpoint/2010/main" val="262040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874D6-98EF-DF38-18D7-E0F9783C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53" y="644687"/>
            <a:ext cx="8946541" cy="5953537"/>
          </a:xfrm>
        </p:spPr>
        <p:txBody>
          <a:bodyPr>
            <a:normAutofit/>
          </a:bodyPr>
          <a:lstStyle/>
          <a:p>
            <a:r>
              <a:rPr lang="en-GB" dirty="0"/>
              <a:t>Source of insights:</a:t>
            </a:r>
          </a:p>
          <a:p>
            <a:pPr lvl="1"/>
            <a:r>
              <a:rPr lang="en-GB" dirty="0"/>
              <a:t>Top rated movie genres</a:t>
            </a:r>
          </a:p>
          <a:p>
            <a:pPr lvl="1"/>
            <a:r>
              <a:rPr lang="en-GB" dirty="0"/>
              <a:t>Correlation between top rating and number of votes</a:t>
            </a:r>
          </a:p>
          <a:p>
            <a:pPr lvl="1"/>
            <a:r>
              <a:rPr lang="en-GB" dirty="0"/>
              <a:t>Correlation between movie length and rating</a:t>
            </a:r>
          </a:p>
          <a:p>
            <a:pPr lvl="1"/>
            <a:r>
              <a:rPr lang="en-GB" dirty="0"/>
              <a:t>Top rated actors/actresses</a:t>
            </a:r>
          </a:p>
          <a:p>
            <a:pPr lvl="1"/>
            <a:r>
              <a:rPr lang="en-GB" dirty="0"/>
              <a:t>Top rated directors</a:t>
            </a:r>
          </a:p>
          <a:p>
            <a:pPr lvl="1"/>
            <a:r>
              <a:rPr lang="en-GB" dirty="0"/>
              <a:t>Top rated writers</a:t>
            </a:r>
          </a:p>
          <a:p>
            <a:pPr lvl="1"/>
            <a:r>
              <a:rPr lang="en-GB" dirty="0"/>
              <a:t>Highest grossing genres</a:t>
            </a:r>
          </a:p>
          <a:p>
            <a:pPr lvl="1"/>
            <a:r>
              <a:rPr lang="en-GB" dirty="0"/>
              <a:t>Top studio competitors</a:t>
            </a:r>
          </a:p>
          <a:p>
            <a:pPr lvl="1"/>
            <a:r>
              <a:rPr lang="en-GB" dirty="0"/>
              <a:t>Highest profit genres</a:t>
            </a:r>
          </a:p>
          <a:p>
            <a:pPr lvl="1"/>
            <a:r>
              <a:rPr lang="en-GB" dirty="0"/>
              <a:t>Studios making most profits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36289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59" name="Oval 2058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61" name="Picture 2060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63" name="Picture 2062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Movie genres to pick from</a:t>
            </a: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CCC86F1E-8E2D-4B0B-BB05-41E8E936C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133639-EBAA-3177-CB29-67219342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392" y="1423409"/>
            <a:ext cx="6275584" cy="401637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44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9829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Ratings are directly correlated to number of votes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A3EFBC-3ED6-4F5E-F39D-F4E4D3B4C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6" r="-1" b="-1"/>
          <a:stretch/>
        </p:blipFill>
        <p:spPr bwMode="auto">
          <a:xfrm>
            <a:off x="635458" y="640080"/>
            <a:ext cx="9186063" cy="36027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66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4102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07" name="Oval 4106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09" name="Picture 4108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11" name="Picture 4110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13" name="Rectangle 4112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There is no correlation between ratings and length of the movie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D2ED23-C674-0887-4017-F93969473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1" r="-1" b="-1"/>
          <a:stretch/>
        </p:blipFill>
        <p:spPr bwMode="auto">
          <a:xfrm>
            <a:off x="635458" y="640080"/>
            <a:ext cx="9186063" cy="36027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570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oringa School">
      <a:dk1>
        <a:srgbClr val="101F3C"/>
      </a:dk1>
      <a:lt1>
        <a:sysClr val="window" lastClr="FFFFFF"/>
      </a:lt1>
      <a:dk2>
        <a:srgbClr val="101F3C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253</TotalTime>
  <Words>434</Words>
  <Application>Microsoft Office PowerPoint</Application>
  <PresentationFormat>Widescreen</PresentationFormat>
  <Paragraphs>76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Amasis MT Pro Light</vt:lpstr>
      <vt:lpstr>Arial</vt:lpstr>
      <vt:lpstr>Calibri</vt:lpstr>
      <vt:lpstr>Century Gothic</vt:lpstr>
      <vt:lpstr>Wingdings 3</vt:lpstr>
      <vt:lpstr>Ion</vt:lpstr>
      <vt:lpstr>MORINGA School DATA SCIENCE PART TIME CLASS  PHASE 1 PROJECT</vt:lpstr>
      <vt:lpstr>MICROSOFT movie STUDIO project</vt:lpstr>
      <vt:lpstr>Overview</vt:lpstr>
      <vt:lpstr>Business Understanding</vt:lpstr>
      <vt:lpstr>Data understanding</vt:lpstr>
      <vt:lpstr>Data analysis</vt:lpstr>
      <vt:lpstr>Movie genres to pick from</vt:lpstr>
      <vt:lpstr>Ratings are directly correlated to number of votes</vt:lpstr>
      <vt:lpstr>There is no correlation between ratings and length of the movie</vt:lpstr>
      <vt:lpstr>The list of movies grossing high is slightly different from that rated highly</vt:lpstr>
      <vt:lpstr>Recommendations</vt:lpstr>
      <vt:lpstr>next steps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MORINGA School DATA SCIENCE PART TIME CLASS  PHASE 1 PROJECT</dc:title>
  <dc:creator>Laban</dc:creator>
  <cp:lastModifiedBy>Laban</cp:lastModifiedBy>
  <cp:revision>1</cp:revision>
  <dcterms:created xsi:type="dcterms:W3CDTF">2023-04-16T15:41:34Z</dcterms:created>
  <dcterms:modified xsi:type="dcterms:W3CDTF">2023-04-16T19:55:19Z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